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6" r:id="rId1"/>
  </p:sldMasterIdLst>
  <p:notesMasterIdLst>
    <p:notesMasterId r:id="rId76"/>
  </p:notesMasterIdLst>
  <p:sldIdLst>
    <p:sldId id="257" r:id="rId2"/>
    <p:sldId id="259" r:id="rId3"/>
    <p:sldId id="261" r:id="rId4"/>
    <p:sldId id="262" r:id="rId5"/>
    <p:sldId id="264" r:id="rId6"/>
    <p:sldId id="260" r:id="rId7"/>
    <p:sldId id="271" r:id="rId8"/>
    <p:sldId id="266" r:id="rId9"/>
    <p:sldId id="265" r:id="rId10"/>
    <p:sldId id="267" r:id="rId11"/>
    <p:sldId id="270" r:id="rId12"/>
    <p:sldId id="272" r:id="rId13"/>
    <p:sldId id="274" r:id="rId14"/>
    <p:sldId id="273" r:id="rId15"/>
    <p:sldId id="276" r:id="rId16"/>
    <p:sldId id="277" r:id="rId17"/>
    <p:sldId id="258" r:id="rId18"/>
    <p:sldId id="278" r:id="rId19"/>
    <p:sldId id="280" r:id="rId20"/>
    <p:sldId id="269" r:id="rId21"/>
    <p:sldId id="281" r:id="rId22"/>
    <p:sldId id="279" r:id="rId23"/>
    <p:sldId id="282" r:id="rId24"/>
    <p:sldId id="283" r:id="rId25"/>
    <p:sldId id="284" r:id="rId26"/>
    <p:sldId id="327" r:id="rId27"/>
    <p:sldId id="285" r:id="rId28"/>
    <p:sldId id="287" r:id="rId29"/>
    <p:sldId id="288" r:id="rId30"/>
    <p:sldId id="289" r:id="rId31"/>
    <p:sldId id="290" r:id="rId32"/>
    <p:sldId id="291" r:id="rId33"/>
    <p:sldId id="333" r:id="rId34"/>
    <p:sldId id="286" r:id="rId35"/>
    <p:sldId id="328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330" r:id="rId44"/>
    <p:sldId id="299" r:id="rId45"/>
    <p:sldId id="300" r:id="rId46"/>
    <p:sldId id="301" r:id="rId47"/>
    <p:sldId id="332" r:id="rId48"/>
    <p:sldId id="302" r:id="rId49"/>
    <p:sldId id="329" r:id="rId50"/>
    <p:sldId id="303" r:id="rId51"/>
    <p:sldId id="304" r:id="rId52"/>
    <p:sldId id="331" r:id="rId53"/>
    <p:sldId id="334" r:id="rId54"/>
    <p:sldId id="310" r:id="rId55"/>
    <p:sldId id="311" r:id="rId56"/>
    <p:sldId id="312" r:id="rId57"/>
    <p:sldId id="313" r:id="rId58"/>
    <p:sldId id="314" r:id="rId59"/>
    <p:sldId id="318" r:id="rId60"/>
    <p:sldId id="323" r:id="rId61"/>
    <p:sldId id="324" r:id="rId62"/>
    <p:sldId id="315" r:id="rId63"/>
    <p:sldId id="316" r:id="rId64"/>
    <p:sldId id="317" r:id="rId65"/>
    <p:sldId id="325" r:id="rId66"/>
    <p:sldId id="326" r:id="rId67"/>
    <p:sldId id="305" r:id="rId68"/>
    <p:sldId id="306" r:id="rId69"/>
    <p:sldId id="307" r:id="rId70"/>
    <p:sldId id="308" r:id="rId71"/>
    <p:sldId id="319" r:id="rId72"/>
    <p:sldId id="320" r:id="rId73"/>
    <p:sldId id="322" r:id="rId74"/>
    <p:sldId id="321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46E479-29A7-4FB6-A077-C39000B363D6}" v="558" dt="2023-01-12T04:06:11.0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55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pal Singh Rawat" userId="c293144a-6eb5-4c9e-b306-0a36551fcfd7" providerId="ADAL" clId="{F246E479-29A7-4FB6-A077-C39000B363D6}"/>
    <pc:docChg chg="undo custSel addSld delSld modSld sldOrd addMainMaster delMainMaster">
      <pc:chgData name="Gopal Singh Rawat" userId="c293144a-6eb5-4c9e-b306-0a36551fcfd7" providerId="ADAL" clId="{F246E479-29A7-4FB6-A077-C39000B363D6}" dt="2023-01-12T04:06:11.015" v="1385" actId="120"/>
      <pc:docMkLst>
        <pc:docMk/>
      </pc:docMkLst>
      <pc:sldChg chg="addSp delSp modSp new del mod setBg modClrScheme delDesignElem chgLayout">
        <pc:chgData name="Gopal Singh Rawat" userId="c293144a-6eb5-4c9e-b306-0a36551fcfd7" providerId="ADAL" clId="{F246E479-29A7-4FB6-A077-C39000B363D6}" dt="2023-01-11T15:25:24.265" v="174" actId="47"/>
        <pc:sldMkLst>
          <pc:docMk/>
          <pc:sldMk cId="2420348079" sldId="256"/>
        </pc:sldMkLst>
        <pc:spChg chg="mod">
          <ac:chgData name="Gopal Singh Rawat" userId="c293144a-6eb5-4c9e-b306-0a36551fcfd7" providerId="ADAL" clId="{F246E479-29A7-4FB6-A077-C39000B363D6}" dt="2023-01-11T15:24:46.862" v="169" actId="27636"/>
          <ac:spMkLst>
            <pc:docMk/>
            <pc:sldMk cId="2420348079" sldId="256"/>
            <ac:spMk id="2" creationId="{AB57ADF7-F8CF-513D-EE4D-6FE419B745D6}"/>
          </ac:spMkLst>
        </pc:spChg>
        <pc:spChg chg="mod">
          <ac:chgData name="Gopal Singh Rawat" userId="c293144a-6eb5-4c9e-b306-0a36551fcfd7" providerId="ADAL" clId="{F246E479-29A7-4FB6-A077-C39000B363D6}" dt="2023-01-11T15:20:18.662" v="73" actId="20577"/>
          <ac:spMkLst>
            <pc:docMk/>
            <pc:sldMk cId="2420348079" sldId="256"/>
            <ac:spMk id="3" creationId="{A913608A-F5A3-5781-49EF-744E9E082A5F}"/>
          </ac:spMkLst>
        </pc:spChg>
        <pc:spChg chg="add del">
          <ac:chgData name="Gopal Singh Rawat" userId="c293144a-6eb5-4c9e-b306-0a36551fcfd7" providerId="ADAL" clId="{F246E479-29A7-4FB6-A077-C39000B363D6}" dt="2023-01-11T15:24:46.756" v="168"/>
          <ac:spMkLst>
            <pc:docMk/>
            <pc:sldMk cId="2420348079" sldId="256"/>
            <ac:spMk id="9" creationId="{733E0473-C315-42D8-A82A-A2FE49DC67DA}"/>
          </ac:spMkLst>
        </pc:spChg>
        <pc:spChg chg="add del">
          <ac:chgData name="Gopal Singh Rawat" userId="c293144a-6eb5-4c9e-b306-0a36551fcfd7" providerId="ADAL" clId="{F246E479-29A7-4FB6-A077-C39000B363D6}" dt="2023-01-11T15:24:46.756" v="168"/>
          <ac:spMkLst>
            <pc:docMk/>
            <pc:sldMk cId="2420348079" sldId="256"/>
            <ac:spMk id="11" creationId="{AD23A251-68F2-43E5-812B-4BBAE1AF535E}"/>
          </ac:spMkLst>
        </pc:spChg>
        <pc:grpChg chg="add del">
          <ac:chgData name="Gopal Singh Rawat" userId="c293144a-6eb5-4c9e-b306-0a36551fcfd7" providerId="ADAL" clId="{F246E479-29A7-4FB6-A077-C39000B363D6}" dt="2023-01-11T15:24:46.756" v="168"/>
          <ac:grpSpMkLst>
            <pc:docMk/>
            <pc:sldMk cId="2420348079" sldId="256"/>
            <ac:grpSpMk id="13" creationId="{0350AF23-2606-421F-AB7B-23D9B48F3E9B}"/>
          </ac:grpSpMkLst>
        </pc:grpChg>
        <pc:picChg chg="add">
          <ac:chgData name="Gopal Singh Rawat" userId="c293144a-6eb5-4c9e-b306-0a36551fcfd7" providerId="ADAL" clId="{F246E479-29A7-4FB6-A077-C39000B363D6}" dt="2023-01-11T15:19:37.832" v="1" actId="26606"/>
          <ac:picMkLst>
            <pc:docMk/>
            <pc:sldMk cId="2420348079" sldId="256"/>
            <ac:picMk id="4" creationId="{C92F9703-9997-0367-88E5-1C21AE95E3BC}"/>
          </ac:picMkLst>
        </pc:picChg>
      </pc:sldChg>
      <pc:sldChg chg="addSp delSp modSp new mod setBg addAnim delDesignElem">
        <pc:chgData name="Gopal Singh Rawat" userId="c293144a-6eb5-4c9e-b306-0a36551fcfd7" providerId="ADAL" clId="{F246E479-29A7-4FB6-A077-C39000B363D6}" dt="2023-01-11T15:27:06.387" v="204" actId="26606"/>
        <pc:sldMkLst>
          <pc:docMk/>
          <pc:sldMk cId="1510413870" sldId="257"/>
        </pc:sldMkLst>
        <pc:spChg chg="mod">
          <ac:chgData name="Gopal Singh Rawat" userId="c293144a-6eb5-4c9e-b306-0a36551fcfd7" providerId="ADAL" clId="{F246E479-29A7-4FB6-A077-C39000B363D6}" dt="2023-01-11T15:27:06.387" v="204" actId="26606"/>
          <ac:spMkLst>
            <pc:docMk/>
            <pc:sldMk cId="1510413870" sldId="257"/>
            <ac:spMk id="2" creationId="{BAA8469B-3E7D-1818-6F1B-34AFEABEB1C2}"/>
          </ac:spMkLst>
        </pc:spChg>
        <pc:spChg chg="mod">
          <ac:chgData name="Gopal Singh Rawat" userId="c293144a-6eb5-4c9e-b306-0a36551fcfd7" providerId="ADAL" clId="{F246E479-29A7-4FB6-A077-C39000B363D6}" dt="2023-01-11T15:27:06.387" v="204" actId="26606"/>
          <ac:spMkLst>
            <pc:docMk/>
            <pc:sldMk cId="1510413870" sldId="257"/>
            <ac:spMk id="3" creationId="{F0FE6128-96B9-7343-7B51-739711C03F2D}"/>
          </ac:spMkLst>
        </pc:spChg>
        <pc:spChg chg="add del">
          <ac:chgData name="Gopal Singh Rawat" userId="c293144a-6eb5-4c9e-b306-0a36551fcfd7" providerId="ADAL" clId="{F246E479-29A7-4FB6-A077-C39000B363D6}" dt="2023-01-11T15:23:50.536" v="159" actId="26606"/>
          <ac:spMkLst>
            <pc:docMk/>
            <pc:sldMk cId="1510413870" sldId="257"/>
            <ac:spMk id="9" creationId="{99B5B3C5-A599-465B-B2B9-866E8B2087CE}"/>
          </ac:spMkLst>
        </pc:spChg>
        <pc:spChg chg="add del">
          <ac:chgData name="Gopal Singh Rawat" userId="c293144a-6eb5-4c9e-b306-0a36551fcfd7" providerId="ADAL" clId="{F246E479-29A7-4FB6-A077-C39000B363D6}" dt="2023-01-11T15:23:50.536" v="159" actId="26606"/>
          <ac:spMkLst>
            <pc:docMk/>
            <pc:sldMk cId="1510413870" sldId="257"/>
            <ac:spMk id="11" creationId="{25C84982-7DD0-43B1-8A2D-BFA4DF1B4E60}"/>
          </ac:spMkLst>
        </pc:spChg>
        <pc:spChg chg="add del">
          <ac:chgData name="Gopal Singh Rawat" userId="c293144a-6eb5-4c9e-b306-0a36551fcfd7" providerId="ADAL" clId="{F246E479-29A7-4FB6-A077-C39000B363D6}" dt="2023-01-11T15:23:50.536" v="159" actId="26606"/>
          <ac:spMkLst>
            <pc:docMk/>
            <pc:sldMk cId="1510413870" sldId="257"/>
            <ac:spMk id="30" creationId="{94DA0203-BFB4-49DB-A205-51AD7549D42A}"/>
          </ac:spMkLst>
        </pc:spChg>
        <pc:spChg chg="add del">
          <ac:chgData name="Gopal Singh Rawat" userId="c293144a-6eb5-4c9e-b306-0a36551fcfd7" providerId="ADAL" clId="{F246E479-29A7-4FB6-A077-C39000B363D6}" dt="2023-01-11T15:23:50.536" v="159" actId="26606"/>
          <ac:spMkLst>
            <pc:docMk/>
            <pc:sldMk cId="1510413870" sldId="257"/>
            <ac:spMk id="32" creationId="{652F1BB8-9F6C-45D6-898D-65348D26BFCC}"/>
          </ac:spMkLst>
        </pc:spChg>
        <pc:spChg chg="add del">
          <ac:chgData name="Gopal Singh Rawat" userId="c293144a-6eb5-4c9e-b306-0a36551fcfd7" providerId="ADAL" clId="{F246E479-29A7-4FB6-A077-C39000B363D6}" dt="2023-01-11T15:23:50.536" v="159" actId="26606"/>
          <ac:spMkLst>
            <pc:docMk/>
            <pc:sldMk cId="1510413870" sldId="257"/>
            <ac:spMk id="34" creationId="{DA09ABEB-FBB2-4784-AB42-132C2B7B86EA}"/>
          </ac:spMkLst>
        </pc:spChg>
        <pc:spChg chg="add del">
          <ac:chgData name="Gopal Singh Rawat" userId="c293144a-6eb5-4c9e-b306-0a36551fcfd7" providerId="ADAL" clId="{F246E479-29A7-4FB6-A077-C39000B363D6}" dt="2023-01-11T15:23:50.536" v="159" actId="26606"/>
          <ac:spMkLst>
            <pc:docMk/>
            <pc:sldMk cId="1510413870" sldId="257"/>
            <ac:spMk id="36" creationId="{4E19B7D6-ACF5-4FD5-9847-AA489F05BBCB}"/>
          </ac:spMkLst>
        </pc:spChg>
        <pc:spChg chg="add del">
          <ac:chgData name="Gopal Singh Rawat" userId="c293144a-6eb5-4c9e-b306-0a36551fcfd7" providerId="ADAL" clId="{F246E479-29A7-4FB6-A077-C39000B363D6}" dt="2023-01-11T15:23:50.536" v="159" actId="26606"/>
          <ac:spMkLst>
            <pc:docMk/>
            <pc:sldMk cId="1510413870" sldId="257"/>
            <ac:spMk id="38" creationId="{2DC3951C-8573-4092-BB1C-895AB62DC18A}"/>
          </ac:spMkLst>
        </pc:spChg>
        <pc:spChg chg="add del">
          <ac:chgData name="Gopal Singh Rawat" userId="c293144a-6eb5-4c9e-b306-0a36551fcfd7" providerId="ADAL" clId="{F246E479-29A7-4FB6-A077-C39000B363D6}" dt="2023-01-11T15:23:50.536" v="159" actId="26606"/>
          <ac:spMkLst>
            <pc:docMk/>
            <pc:sldMk cId="1510413870" sldId="257"/>
            <ac:spMk id="40" creationId="{D897F30D-1513-46A2-A047-AEC827A0ED77}"/>
          </ac:spMkLst>
        </pc:spChg>
        <pc:spChg chg="add del">
          <ac:chgData name="Gopal Singh Rawat" userId="c293144a-6eb5-4c9e-b306-0a36551fcfd7" providerId="ADAL" clId="{F246E479-29A7-4FB6-A077-C39000B363D6}" dt="2023-01-11T15:23:50.536" v="159" actId="26606"/>
          <ac:spMkLst>
            <pc:docMk/>
            <pc:sldMk cId="1510413870" sldId="257"/>
            <ac:spMk id="42" creationId="{5484E33B-84C6-44AB-B37B-AD40DD864397}"/>
          </ac:spMkLst>
        </pc:spChg>
        <pc:spChg chg="add">
          <ac:chgData name="Gopal Singh Rawat" userId="c293144a-6eb5-4c9e-b306-0a36551fcfd7" providerId="ADAL" clId="{F246E479-29A7-4FB6-A077-C39000B363D6}" dt="2023-01-11T15:27:06.387" v="204" actId="26606"/>
          <ac:spMkLst>
            <pc:docMk/>
            <pc:sldMk cId="1510413870" sldId="257"/>
            <ac:spMk id="43" creationId="{6CCA5F87-1D1E-45CB-8D83-FC7EEFAD9935}"/>
          </ac:spMkLst>
        </pc:spChg>
        <pc:spChg chg="add del">
          <ac:chgData name="Gopal Singh Rawat" userId="c293144a-6eb5-4c9e-b306-0a36551fcfd7" providerId="ADAL" clId="{F246E479-29A7-4FB6-A077-C39000B363D6}" dt="2023-01-11T15:23:50.536" v="159" actId="26606"/>
          <ac:spMkLst>
            <pc:docMk/>
            <pc:sldMk cId="1510413870" sldId="257"/>
            <ac:spMk id="44" creationId="{032C2FFF-1C26-4710-B2B8-9DB486DAE135}"/>
          </ac:spMkLst>
        </pc:spChg>
        <pc:spChg chg="add">
          <ac:chgData name="Gopal Singh Rawat" userId="c293144a-6eb5-4c9e-b306-0a36551fcfd7" providerId="ADAL" clId="{F246E479-29A7-4FB6-A077-C39000B363D6}" dt="2023-01-11T15:27:06.387" v="204" actId="26606"/>
          <ac:spMkLst>
            <pc:docMk/>
            <pc:sldMk cId="1510413870" sldId="257"/>
            <ac:spMk id="45" creationId="{7CCFC2C6-6238-4A2F-93DE-2ADF74AF635E}"/>
          </ac:spMkLst>
        </pc:spChg>
        <pc:spChg chg="add del">
          <ac:chgData name="Gopal Singh Rawat" userId="c293144a-6eb5-4c9e-b306-0a36551fcfd7" providerId="ADAL" clId="{F246E479-29A7-4FB6-A077-C39000B363D6}" dt="2023-01-11T15:23:50.536" v="159" actId="26606"/>
          <ac:spMkLst>
            <pc:docMk/>
            <pc:sldMk cId="1510413870" sldId="257"/>
            <ac:spMk id="46" creationId="{F6D50462-DF3B-4889-8D2A-9B6BE774163C}"/>
          </ac:spMkLst>
        </pc:spChg>
        <pc:spChg chg="add del">
          <ac:chgData name="Gopal Singh Rawat" userId="c293144a-6eb5-4c9e-b306-0a36551fcfd7" providerId="ADAL" clId="{F246E479-29A7-4FB6-A077-C39000B363D6}" dt="2023-01-11T15:23:50.536" v="159" actId="26606"/>
          <ac:spMkLst>
            <pc:docMk/>
            <pc:sldMk cId="1510413870" sldId="257"/>
            <ac:spMk id="48" creationId="{A4661B72-AE95-451D-822D-E19815CF12F6}"/>
          </ac:spMkLst>
        </pc:spChg>
        <pc:spChg chg="add">
          <ac:chgData name="Gopal Singh Rawat" userId="c293144a-6eb5-4c9e-b306-0a36551fcfd7" providerId="ADAL" clId="{F246E479-29A7-4FB6-A077-C39000B363D6}" dt="2023-01-11T15:27:06.387" v="204" actId="26606"/>
          <ac:spMkLst>
            <pc:docMk/>
            <pc:sldMk cId="1510413870" sldId="257"/>
            <ac:spMk id="50" creationId="{AF2F604E-43BE-4DC3-B983-E071523364F8}"/>
          </ac:spMkLst>
        </pc:spChg>
        <pc:spChg chg="add">
          <ac:chgData name="Gopal Singh Rawat" userId="c293144a-6eb5-4c9e-b306-0a36551fcfd7" providerId="ADAL" clId="{F246E479-29A7-4FB6-A077-C39000B363D6}" dt="2023-01-11T15:27:06.387" v="204" actId="26606"/>
          <ac:spMkLst>
            <pc:docMk/>
            <pc:sldMk cId="1510413870" sldId="257"/>
            <ac:spMk id="52" creationId="{08C9B587-E65E-4B52-B37C-ABEBB6E87928}"/>
          </ac:spMkLst>
        </pc:spChg>
        <pc:spChg chg="add del">
          <ac:chgData name="Gopal Singh Rawat" userId="c293144a-6eb5-4c9e-b306-0a36551fcfd7" providerId="ADAL" clId="{F246E479-29A7-4FB6-A077-C39000B363D6}" dt="2023-01-11T15:24:46.756" v="168"/>
          <ac:spMkLst>
            <pc:docMk/>
            <pc:sldMk cId="1510413870" sldId="257"/>
            <ac:spMk id="53" creationId="{99B5B3C5-A599-465B-B2B9-866E8B2087CE}"/>
          </ac:spMkLst>
        </pc:spChg>
        <pc:spChg chg="add del">
          <ac:chgData name="Gopal Singh Rawat" userId="c293144a-6eb5-4c9e-b306-0a36551fcfd7" providerId="ADAL" clId="{F246E479-29A7-4FB6-A077-C39000B363D6}" dt="2023-01-11T15:24:46.756" v="168"/>
          <ac:spMkLst>
            <pc:docMk/>
            <pc:sldMk cId="1510413870" sldId="257"/>
            <ac:spMk id="55" creationId="{25C84982-7DD0-43B1-8A2D-BFA4DF1B4E60}"/>
          </ac:spMkLst>
        </pc:spChg>
        <pc:spChg chg="add del">
          <ac:chgData name="Gopal Singh Rawat" userId="c293144a-6eb5-4c9e-b306-0a36551fcfd7" providerId="ADAL" clId="{F246E479-29A7-4FB6-A077-C39000B363D6}" dt="2023-01-11T15:24:46.756" v="168"/>
          <ac:spMkLst>
            <pc:docMk/>
            <pc:sldMk cId="1510413870" sldId="257"/>
            <ac:spMk id="74" creationId="{C15F290E-3EF8-4E00-9394-4376BC7E5425}"/>
          </ac:spMkLst>
        </pc:spChg>
        <pc:spChg chg="add del">
          <ac:chgData name="Gopal Singh Rawat" userId="c293144a-6eb5-4c9e-b306-0a36551fcfd7" providerId="ADAL" clId="{F246E479-29A7-4FB6-A077-C39000B363D6}" dt="2023-01-11T15:24:46.756" v="168"/>
          <ac:spMkLst>
            <pc:docMk/>
            <pc:sldMk cId="1510413870" sldId="257"/>
            <ac:spMk id="76" creationId="{E302DD1E-3175-4198-A813-50E0A1A03FE5}"/>
          </ac:spMkLst>
        </pc:spChg>
        <pc:spChg chg="add del">
          <ac:chgData name="Gopal Singh Rawat" userId="c293144a-6eb5-4c9e-b306-0a36551fcfd7" providerId="ADAL" clId="{F246E479-29A7-4FB6-A077-C39000B363D6}" dt="2023-01-11T15:24:46.756" v="168"/>
          <ac:spMkLst>
            <pc:docMk/>
            <pc:sldMk cId="1510413870" sldId="257"/>
            <ac:spMk id="86" creationId="{4D89BF1D-E45E-44BB-9216-BFAE75030AF5}"/>
          </ac:spMkLst>
        </pc:spChg>
        <pc:grpChg chg="add del">
          <ac:chgData name="Gopal Singh Rawat" userId="c293144a-6eb5-4c9e-b306-0a36551fcfd7" providerId="ADAL" clId="{F246E479-29A7-4FB6-A077-C39000B363D6}" dt="2023-01-11T15:25:47.594" v="178"/>
          <ac:grpSpMkLst>
            <pc:docMk/>
            <pc:sldMk cId="1510413870" sldId="257"/>
            <ac:grpSpMk id="6" creationId="{88C9B83F-64CD-41C1-925F-A08801FFD0BD}"/>
          </ac:grpSpMkLst>
        </pc:grpChg>
        <pc:grpChg chg="add del">
          <ac:chgData name="Gopal Singh Rawat" userId="c293144a-6eb5-4c9e-b306-0a36551fcfd7" providerId="ADAL" clId="{F246E479-29A7-4FB6-A077-C39000B363D6}" dt="2023-01-11T15:23:50.536" v="159" actId="26606"/>
          <ac:grpSpMkLst>
            <pc:docMk/>
            <pc:sldMk cId="1510413870" sldId="257"/>
            <ac:grpSpMk id="13" creationId="{1D912E1C-3BBA-42F0-A3EE-FEC382E7230A}"/>
          </ac:grpSpMkLst>
        </pc:grpChg>
        <pc:grpChg chg="add del">
          <ac:chgData name="Gopal Singh Rawat" userId="c293144a-6eb5-4c9e-b306-0a36551fcfd7" providerId="ADAL" clId="{F246E479-29A7-4FB6-A077-C39000B363D6}" dt="2023-01-11T15:24:46.756" v="168"/>
          <ac:grpSpMkLst>
            <pc:docMk/>
            <pc:sldMk cId="1510413870" sldId="257"/>
            <ac:grpSpMk id="57" creationId="{1D912E1C-3BBA-42F0-A3EE-FEC382E7230A}"/>
          </ac:grpSpMkLst>
        </pc:grpChg>
        <pc:grpChg chg="add del">
          <ac:chgData name="Gopal Singh Rawat" userId="c293144a-6eb5-4c9e-b306-0a36551fcfd7" providerId="ADAL" clId="{F246E479-29A7-4FB6-A077-C39000B363D6}" dt="2023-01-11T15:24:46.756" v="168"/>
          <ac:grpSpMkLst>
            <pc:docMk/>
            <pc:sldMk cId="1510413870" sldId="257"/>
            <ac:grpSpMk id="78" creationId="{94DBDAF8-EBDD-4C45-A706-9D9372776C9F}"/>
          </ac:grpSpMkLst>
        </pc:grpChg>
        <pc:picChg chg="add del mod ord">
          <ac:chgData name="Gopal Singh Rawat" userId="c293144a-6eb5-4c9e-b306-0a36551fcfd7" providerId="ADAL" clId="{F246E479-29A7-4FB6-A077-C39000B363D6}" dt="2023-01-11T15:24:33.422" v="165" actId="478"/>
          <ac:picMkLst>
            <pc:docMk/>
            <pc:sldMk cId="1510413870" sldId="257"/>
            <ac:picMk id="5" creationId="{4101B5BF-49EC-73F3-9FF4-376F043174AF}"/>
          </ac:picMkLst>
        </pc:picChg>
        <pc:picChg chg="add mod">
          <ac:chgData name="Gopal Singh Rawat" userId="c293144a-6eb5-4c9e-b306-0a36551fcfd7" providerId="ADAL" clId="{F246E479-29A7-4FB6-A077-C39000B363D6}" dt="2023-01-11T15:27:06.387" v="204" actId="26606"/>
          <ac:picMkLst>
            <pc:docMk/>
            <pc:sldMk cId="1510413870" sldId="257"/>
            <ac:picMk id="41" creationId="{8BE17748-54E6-6441-8DA7-3E70F628F6DF}"/>
          </ac:picMkLst>
        </pc:picChg>
        <pc:picChg chg="add del">
          <ac:chgData name="Gopal Singh Rawat" userId="c293144a-6eb5-4c9e-b306-0a36551fcfd7" providerId="ADAL" clId="{F246E479-29A7-4FB6-A077-C39000B363D6}" dt="2023-01-11T15:24:46.756" v="168"/>
          <ac:picMkLst>
            <pc:docMk/>
            <pc:sldMk cId="1510413870" sldId="257"/>
            <ac:picMk id="88" creationId="{8AF1A097-A8ED-4501-AC9A-583740399594}"/>
          </ac:picMkLst>
        </pc:picChg>
        <pc:picChg chg="add del">
          <ac:chgData name="Gopal Singh Rawat" userId="c293144a-6eb5-4c9e-b306-0a36551fcfd7" providerId="ADAL" clId="{F246E479-29A7-4FB6-A077-C39000B363D6}" dt="2023-01-11T15:24:46.756" v="168"/>
          <ac:picMkLst>
            <pc:docMk/>
            <pc:sldMk cId="1510413870" sldId="257"/>
            <ac:picMk id="90" creationId="{DCDFF4F4-6536-42D5-8DCF-DAA715FC1C63}"/>
          </ac:picMkLst>
        </pc:picChg>
      </pc:sldChg>
      <pc:sldChg chg="new del">
        <pc:chgData name="Gopal Singh Rawat" userId="c293144a-6eb5-4c9e-b306-0a36551fcfd7" providerId="ADAL" clId="{F246E479-29A7-4FB6-A077-C39000B363D6}" dt="2023-01-11T15:24:23.614" v="164" actId="680"/>
        <pc:sldMkLst>
          <pc:docMk/>
          <pc:sldMk cId="682103710" sldId="258"/>
        </pc:sldMkLst>
      </pc:sldChg>
      <pc:sldChg chg="addSp delSp modSp new mod setBg modAnim delDesignElem">
        <pc:chgData name="Gopal Singh Rawat" userId="c293144a-6eb5-4c9e-b306-0a36551fcfd7" providerId="ADAL" clId="{F246E479-29A7-4FB6-A077-C39000B363D6}" dt="2023-01-12T04:06:11.015" v="1385" actId="120"/>
        <pc:sldMkLst>
          <pc:docMk/>
          <pc:sldMk cId="1844136675" sldId="258"/>
        </pc:sldMkLst>
        <pc:spChg chg="mod">
          <ac:chgData name="Gopal Singh Rawat" userId="c293144a-6eb5-4c9e-b306-0a36551fcfd7" providerId="ADAL" clId="{F246E479-29A7-4FB6-A077-C39000B363D6}" dt="2023-01-11T16:37:34.403" v="1255" actId="26606"/>
          <ac:spMkLst>
            <pc:docMk/>
            <pc:sldMk cId="1844136675" sldId="258"/>
            <ac:spMk id="2" creationId="{7D1115A1-94AA-B84A-3A92-261FC9702196}"/>
          </ac:spMkLst>
        </pc:spChg>
        <pc:spChg chg="mod">
          <ac:chgData name="Gopal Singh Rawat" userId="c293144a-6eb5-4c9e-b306-0a36551fcfd7" providerId="ADAL" clId="{F246E479-29A7-4FB6-A077-C39000B363D6}" dt="2023-01-12T04:06:11.015" v="1385" actId="120"/>
          <ac:spMkLst>
            <pc:docMk/>
            <pc:sldMk cId="1844136675" sldId="258"/>
            <ac:spMk id="3" creationId="{49F8FADE-4020-42BA-D75F-11AB20C90E10}"/>
          </ac:spMkLst>
        </pc:spChg>
        <pc:spChg chg="add del">
          <ac:chgData name="Gopal Singh Rawat" userId="c293144a-6eb5-4c9e-b306-0a36551fcfd7" providerId="ADAL" clId="{F246E479-29A7-4FB6-A077-C39000B363D6}" dt="2023-01-11T16:37:34.403" v="1255" actId="26606"/>
          <ac:spMkLst>
            <pc:docMk/>
            <pc:sldMk cId="1844136675" sldId="258"/>
            <ac:spMk id="5" creationId="{DAF1966E-FD40-4A4A-B61B-C4DF7FA05F06}"/>
          </ac:spMkLst>
        </pc:spChg>
        <pc:spChg chg="add del">
          <ac:chgData name="Gopal Singh Rawat" userId="c293144a-6eb5-4c9e-b306-0a36551fcfd7" providerId="ADAL" clId="{F246E479-29A7-4FB6-A077-C39000B363D6}" dt="2023-01-11T16:37:34.403" v="1255" actId="26606"/>
          <ac:spMkLst>
            <pc:docMk/>
            <pc:sldMk cId="1844136675" sldId="258"/>
            <ac:spMk id="6" creationId="{047BFA19-D45E-416B-A404-7AF2F3F27017}"/>
          </ac:spMkLst>
        </pc:spChg>
        <pc:spChg chg="add del">
          <ac:chgData name="Gopal Singh Rawat" userId="c293144a-6eb5-4c9e-b306-0a36551fcfd7" providerId="ADAL" clId="{F246E479-29A7-4FB6-A077-C39000B363D6}" dt="2023-01-11T16:37:34.403" v="1255" actId="26606"/>
          <ac:spMkLst>
            <pc:docMk/>
            <pc:sldMk cId="1844136675" sldId="258"/>
            <ac:spMk id="7" creationId="{8E0105E7-23DB-4CF2-8258-FF47C7620F6E}"/>
          </ac:spMkLst>
        </pc:spChg>
        <pc:spChg chg="add del">
          <ac:chgData name="Gopal Singh Rawat" userId="c293144a-6eb5-4c9e-b306-0a36551fcfd7" providerId="ADAL" clId="{F246E479-29A7-4FB6-A077-C39000B363D6}" dt="2023-01-11T15:25:47.594" v="178"/>
          <ac:spMkLst>
            <pc:docMk/>
            <pc:sldMk cId="1844136675" sldId="258"/>
            <ac:spMk id="8" creationId="{8DF4D7F6-81B5-452A-9CE6-76D81F91D41B}"/>
          </ac:spMkLst>
        </pc:spChg>
        <pc:spChg chg="add del">
          <ac:chgData name="Gopal Singh Rawat" userId="c293144a-6eb5-4c9e-b306-0a36551fcfd7" providerId="ADAL" clId="{F246E479-29A7-4FB6-A077-C39000B363D6}" dt="2023-01-11T16:37:34.403" v="1255" actId="26606"/>
          <ac:spMkLst>
            <pc:docMk/>
            <pc:sldMk cId="1844136675" sldId="258"/>
            <ac:spMk id="9" creationId="{074B4F7D-14B2-478B-8BF5-01E4E0C5D263}"/>
          </ac:spMkLst>
        </pc:spChg>
        <pc:spChg chg="add del">
          <ac:chgData name="Gopal Singh Rawat" userId="c293144a-6eb5-4c9e-b306-0a36551fcfd7" providerId="ADAL" clId="{F246E479-29A7-4FB6-A077-C39000B363D6}" dt="2023-01-11T15:25:47.594" v="178"/>
          <ac:spMkLst>
            <pc:docMk/>
            <pc:sldMk cId="1844136675" sldId="258"/>
            <ac:spMk id="10" creationId="{4600514D-20FB-4559-97DC-D1DC39E6C3DE}"/>
          </ac:spMkLst>
        </pc:spChg>
        <pc:spChg chg="add del">
          <ac:chgData name="Gopal Singh Rawat" userId="c293144a-6eb5-4c9e-b306-0a36551fcfd7" providerId="ADAL" clId="{F246E479-29A7-4FB6-A077-C39000B363D6}" dt="2023-01-11T15:25:47.594" v="178"/>
          <ac:spMkLst>
            <pc:docMk/>
            <pc:sldMk cId="1844136675" sldId="258"/>
            <ac:spMk id="12" creationId="{266F638A-E405-4AC0-B984-72E5813B0DD1}"/>
          </ac:spMkLst>
        </pc:spChg>
        <pc:spChg chg="add del">
          <ac:chgData name="Gopal Singh Rawat" userId="c293144a-6eb5-4c9e-b306-0a36551fcfd7" providerId="ADAL" clId="{F246E479-29A7-4FB6-A077-C39000B363D6}" dt="2023-01-11T15:25:47.594" v="178"/>
          <ac:spMkLst>
            <pc:docMk/>
            <pc:sldMk cId="1844136675" sldId="258"/>
            <ac:spMk id="18" creationId="{27B538D5-95DB-47ED-9CB4-34AE5BF78E6B}"/>
          </ac:spMkLst>
        </pc:spChg>
        <pc:spChg chg="add">
          <ac:chgData name="Gopal Singh Rawat" userId="c293144a-6eb5-4c9e-b306-0a36551fcfd7" providerId="ADAL" clId="{F246E479-29A7-4FB6-A077-C39000B363D6}" dt="2023-01-11T16:37:34.403" v="1255" actId="26606"/>
          <ac:spMkLst>
            <pc:docMk/>
            <pc:sldMk cId="1844136675" sldId="258"/>
            <ac:spMk id="7175" creationId="{0B9EE3F3-89B7-43C3-8651-C4C96830993D}"/>
          </ac:spMkLst>
        </pc:spChg>
        <pc:spChg chg="add">
          <ac:chgData name="Gopal Singh Rawat" userId="c293144a-6eb5-4c9e-b306-0a36551fcfd7" providerId="ADAL" clId="{F246E479-29A7-4FB6-A077-C39000B363D6}" dt="2023-01-11T16:37:34.403" v="1255" actId="26606"/>
          <ac:spMkLst>
            <pc:docMk/>
            <pc:sldMk cId="1844136675" sldId="258"/>
            <ac:spMk id="7177" creationId="{33AE4636-AEEC-45D6-84D4-7AC2DA48ECF8}"/>
          </ac:spMkLst>
        </pc:spChg>
        <pc:spChg chg="add">
          <ac:chgData name="Gopal Singh Rawat" userId="c293144a-6eb5-4c9e-b306-0a36551fcfd7" providerId="ADAL" clId="{F246E479-29A7-4FB6-A077-C39000B363D6}" dt="2023-01-11T16:37:34.403" v="1255" actId="26606"/>
          <ac:spMkLst>
            <pc:docMk/>
            <pc:sldMk cId="1844136675" sldId="258"/>
            <ac:spMk id="7179" creationId="{8D9CE0F4-2EB2-4F1F-8AAC-DB3571D9FE10}"/>
          </ac:spMkLst>
        </pc:spChg>
        <pc:picChg chg="add mod">
          <ac:chgData name="Gopal Singh Rawat" userId="c293144a-6eb5-4c9e-b306-0a36551fcfd7" providerId="ADAL" clId="{F246E479-29A7-4FB6-A077-C39000B363D6}" dt="2023-01-11T16:38:05.517" v="1260" actId="1076"/>
          <ac:picMkLst>
            <pc:docMk/>
            <pc:sldMk cId="1844136675" sldId="258"/>
            <ac:picMk id="7170" creationId="{6EBB6A48-3F7E-8741-81F6-1C684E5A930A}"/>
          </ac:picMkLst>
        </pc:picChg>
        <pc:cxnChg chg="add del">
          <ac:chgData name="Gopal Singh Rawat" userId="c293144a-6eb5-4c9e-b306-0a36551fcfd7" providerId="ADAL" clId="{F246E479-29A7-4FB6-A077-C39000B363D6}" dt="2023-01-11T15:25:47.594" v="178"/>
          <ac:cxnSpMkLst>
            <pc:docMk/>
            <pc:sldMk cId="1844136675" sldId="258"/>
            <ac:cxnSpMk id="14" creationId="{7D1CBE93-B17D-4509-843C-82287C38032A}"/>
          </ac:cxnSpMkLst>
        </pc:cxnChg>
        <pc:cxnChg chg="add del">
          <ac:chgData name="Gopal Singh Rawat" userId="c293144a-6eb5-4c9e-b306-0a36551fcfd7" providerId="ADAL" clId="{F246E479-29A7-4FB6-A077-C39000B363D6}" dt="2023-01-11T15:25:47.594" v="178"/>
          <ac:cxnSpMkLst>
            <pc:docMk/>
            <pc:sldMk cId="1844136675" sldId="258"/>
            <ac:cxnSpMk id="16" creationId="{AE6277B4-6A43-48AB-89B2-3442221619CC}"/>
          </ac:cxnSpMkLst>
        </pc:cxnChg>
      </pc:sldChg>
      <pc:sldChg chg="addSp modSp new mod setBg modAnim">
        <pc:chgData name="Gopal Singh Rawat" userId="c293144a-6eb5-4c9e-b306-0a36551fcfd7" providerId="ADAL" clId="{F246E479-29A7-4FB6-A077-C39000B363D6}" dt="2023-01-11T15:40:51.712" v="492" actId="255"/>
        <pc:sldMkLst>
          <pc:docMk/>
          <pc:sldMk cId="2496316627" sldId="259"/>
        </pc:sldMkLst>
        <pc:spChg chg="mod">
          <ac:chgData name="Gopal Singh Rawat" userId="c293144a-6eb5-4c9e-b306-0a36551fcfd7" providerId="ADAL" clId="{F246E479-29A7-4FB6-A077-C39000B363D6}" dt="2023-01-11T15:40:51.712" v="492" actId="255"/>
          <ac:spMkLst>
            <pc:docMk/>
            <pc:sldMk cId="2496316627" sldId="259"/>
            <ac:spMk id="2" creationId="{31E77362-CB3E-3C64-C7A3-DC717827FB1D}"/>
          </ac:spMkLst>
        </pc:spChg>
        <pc:spChg chg="mod">
          <ac:chgData name="Gopal Singh Rawat" userId="c293144a-6eb5-4c9e-b306-0a36551fcfd7" providerId="ADAL" clId="{F246E479-29A7-4FB6-A077-C39000B363D6}" dt="2023-01-11T15:40:40.261" v="488" actId="21"/>
          <ac:spMkLst>
            <pc:docMk/>
            <pc:sldMk cId="2496316627" sldId="259"/>
            <ac:spMk id="3" creationId="{64CDE55C-12ED-9C6F-DCCD-4C9D572E0CBE}"/>
          </ac:spMkLst>
        </pc:spChg>
        <pc:spChg chg="add">
          <ac:chgData name="Gopal Singh Rawat" userId="c293144a-6eb5-4c9e-b306-0a36551fcfd7" providerId="ADAL" clId="{F246E479-29A7-4FB6-A077-C39000B363D6}" dt="2023-01-11T15:27:14.203" v="206" actId="26606"/>
          <ac:spMkLst>
            <pc:docMk/>
            <pc:sldMk cId="2496316627" sldId="259"/>
            <ac:spMk id="8" creationId="{DAF1966E-FD40-4A4A-B61B-C4DF7FA05F06}"/>
          </ac:spMkLst>
        </pc:spChg>
        <pc:spChg chg="add">
          <ac:chgData name="Gopal Singh Rawat" userId="c293144a-6eb5-4c9e-b306-0a36551fcfd7" providerId="ADAL" clId="{F246E479-29A7-4FB6-A077-C39000B363D6}" dt="2023-01-11T15:27:14.203" v="206" actId="26606"/>
          <ac:spMkLst>
            <pc:docMk/>
            <pc:sldMk cId="2496316627" sldId="259"/>
            <ac:spMk id="10" creationId="{047BFA19-D45E-416B-A404-7AF2F3F27017}"/>
          </ac:spMkLst>
        </pc:spChg>
        <pc:spChg chg="add">
          <ac:chgData name="Gopal Singh Rawat" userId="c293144a-6eb5-4c9e-b306-0a36551fcfd7" providerId="ADAL" clId="{F246E479-29A7-4FB6-A077-C39000B363D6}" dt="2023-01-11T15:27:14.203" v="206" actId="26606"/>
          <ac:spMkLst>
            <pc:docMk/>
            <pc:sldMk cId="2496316627" sldId="259"/>
            <ac:spMk id="12" creationId="{8E0105E7-23DB-4CF2-8258-FF47C7620F6E}"/>
          </ac:spMkLst>
        </pc:spChg>
        <pc:spChg chg="add">
          <ac:chgData name="Gopal Singh Rawat" userId="c293144a-6eb5-4c9e-b306-0a36551fcfd7" providerId="ADAL" clId="{F246E479-29A7-4FB6-A077-C39000B363D6}" dt="2023-01-11T15:27:14.203" v="206" actId="26606"/>
          <ac:spMkLst>
            <pc:docMk/>
            <pc:sldMk cId="2496316627" sldId="259"/>
            <ac:spMk id="14" creationId="{074B4F7D-14B2-478B-8BF5-01E4E0C5D263}"/>
          </ac:spMkLst>
        </pc:spChg>
      </pc:sldChg>
      <pc:sldChg chg="addSp modSp new mod setBg">
        <pc:chgData name="Gopal Singh Rawat" userId="c293144a-6eb5-4c9e-b306-0a36551fcfd7" providerId="ADAL" clId="{F246E479-29A7-4FB6-A077-C39000B363D6}" dt="2023-01-11T16:08:04.303" v="915" actId="20577"/>
        <pc:sldMkLst>
          <pc:docMk/>
          <pc:sldMk cId="2845912899" sldId="260"/>
        </pc:sldMkLst>
        <pc:spChg chg="mod">
          <ac:chgData name="Gopal Singh Rawat" userId="c293144a-6eb5-4c9e-b306-0a36551fcfd7" providerId="ADAL" clId="{F246E479-29A7-4FB6-A077-C39000B363D6}" dt="2023-01-11T15:37:56.011" v="451" actId="20577"/>
          <ac:spMkLst>
            <pc:docMk/>
            <pc:sldMk cId="2845912899" sldId="260"/>
            <ac:spMk id="2" creationId="{F617AD63-9C91-6443-3BB9-8FEDBA84E81A}"/>
          </ac:spMkLst>
        </pc:spChg>
        <pc:spChg chg="mod">
          <ac:chgData name="Gopal Singh Rawat" userId="c293144a-6eb5-4c9e-b306-0a36551fcfd7" providerId="ADAL" clId="{F246E479-29A7-4FB6-A077-C39000B363D6}" dt="2023-01-11T16:08:04.303" v="915" actId="20577"/>
          <ac:spMkLst>
            <pc:docMk/>
            <pc:sldMk cId="2845912899" sldId="260"/>
            <ac:spMk id="3" creationId="{C4C4F628-1AF5-03B5-9A5D-77DFE2B6E7F9}"/>
          </ac:spMkLst>
        </pc:spChg>
        <pc:spChg chg="add">
          <ac:chgData name="Gopal Singh Rawat" userId="c293144a-6eb5-4c9e-b306-0a36551fcfd7" providerId="ADAL" clId="{F246E479-29A7-4FB6-A077-C39000B363D6}" dt="2023-01-11T15:36:22.412" v="390" actId="26606"/>
          <ac:spMkLst>
            <pc:docMk/>
            <pc:sldMk cId="2845912899" sldId="260"/>
            <ac:spMk id="8" creationId="{DAF1966E-FD40-4A4A-B61B-C4DF7FA05F06}"/>
          </ac:spMkLst>
        </pc:spChg>
        <pc:spChg chg="add">
          <ac:chgData name="Gopal Singh Rawat" userId="c293144a-6eb5-4c9e-b306-0a36551fcfd7" providerId="ADAL" clId="{F246E479-29A7-4FB6-A077-C39000B363D6}" dt="2023-01-11T15:36:22.412" v="390" actId="26606"/>
          <ac:spMkLst>
            <pc:docMk/>
            <pc:sldMk cId="2845912899" sldId="260"/>
            <ac:spMk id="10" creationId="{047BFA19-D45E-416B-A404-7AF2F3F27017}"/>
          </ac:spMkLst>
        </pc:spChg>
        <pc:spChg chg="add">
          <ac:chgData name="Gopal Singh Rawat" userId="c293144a-6eb5-4c9e-b306-0a36551fcfd7" providerId="ADAL" clId="{F246E479-29A7-4FB6-A077-C39000B363D6}" dt="2023-01-11T15:36:22.412" v="390" actId="26606"/>
          <ac:spMkLst>
            <pc:docMk/>
            <pc:sldMk cId="2845912899" sldId="260"/>
            <ac:spMk id="12" creationId="{8E0105E7-23DB-4CF2-8258-FF47C7620F6E}"/>
          </ac:spMkLst>
        </pc:spChg>
        <pc:spChg chg="add">
          <ac:chgData name="Gopal Singh Rawat" userId="c293144a-6eb5-4c9e-b306-0a36551fcfd7" providerId="ADAL" clId="{F246E479-29A7-4FB6-A077-C39000B363D6}" dt="2023-01-11T15:36:22.412" v="390" actId="26606"/>
          <ac:spMkLst>
            <pc:docMk/>
            <pc:sldMk cId="2845912899" sldId="260"/>
            <ac:spMk id="14" creationId="{074B4F7D-14B2-478B-8BF5-01E4E0C5D263}"/>
          </ac:spMkLst>
        </pc:spChg>
      </pc:sldChg>
      <pc:sldChg chg="addSp modSp new mod setBg modAnim">
        <pc:chgData name="Gopal Singh Rawat" userId="c293144a-6eb5-4c9e-b306-0a36551fcfd7" providerId="ADAL" clId="{F246E479-29A7-4FB6-A077-C39000B363D6}" dt="2023-01-11T15:41:35.205" v="502" actId="20577"/>
        <pc:sldMkLst>
          <pc:docMk/>
          <pc:sldMk cId="3990725114" sldId="261"/>
        </pc:sldMkLst>
        <pc:spChg chg="mod">
          <ac:chgData name="Gopal Singh Rawat" userId="c293144a-6eb5-4c9e-b306-0a36551fcfd7" providerId="ADAL" clId="{F246E479-29A7-4FB6-A077-C39000B363D6}" dt="2023-01-11T15:39:36.813" v="476" actId="20577"/>
          <ac:spMkLst>
            <pc:docMk/>
            <pc:sldMk cId="3990725114" sldId="261"/>
            <ac:spMk id="2" creationId="{7AA43FA4-5804-7389-C3B4-4122D7AC0115}"/>
          </ac:spMkLst>
        </pc:spChg>
        <pc:spChg chg="mod">
          <ac:chgData name="Gopal Singh Rawat" userId="c293144a-6eb5-4c9e-b306-0a36551fcfd7" providerId="ADAL" clId="{F246E479-29A7-4FB6-A077-C39000B363D6}" dt="2023-01-11T15:41:35.205" v="502" actId="20577"/>
          <ac:spMkLst>
            <pc:docMk/>
            <pc:sldMk cId="3990725114" sldId="261"/>
            <ac:spMk id="3" creationId="{5D4EF358-B593-67B5-B87E-AC139E68C010}"/>
          </ac:spMkLst>
        </pc:spChg>
        <pc:spChg chg="add">
          <ac:chgData name="Gopal Singh Rawat" userId="c293144a-6eb5-4c9e-b306-0a36551fcfd7" providerId="ADAL" clId="{F246E479-29A7-4FB6-A077-C39000B363D6}" dt="2023-01-11T15:39:31.752" v="464" actId="26606"/>
          <ac:spMkLst>
            <pc:docMk/>
            <pc:sldMk cId="3990725114" sldId="261"/>
            <ac:spMk id="8" creationId="{DAF1966E-FD40-4A4A-B61B-C4DF7FA05F06}"/>
          </ac:spMkLst>
        </pc:spChg>
        <pc:spChg chg="add">
          <ac:chgData name="Gopal Singh Rawat" userId="c293144a-6eb5-4c9e-b306-0a36551fcfd7" providerId="ADAL" clId="{F246E479-29A7-4FB6-A077-C39000B363D6}" dt="2023-01-11T15:39:31.752" v="464" actId="26606"/>
          <ac:spMkLst>
            <pc:docMk/>
            <pc:sldMk cId="3990725114" sldId="261"/>
            <ac:spMk id="10" creationId="{047BFA19-D45E-416B-A404-7AF2F3F27017}"/>
          </ac:spMkLst>
        </pc:spChg>
        <pc:spChg chg="add">
          <ac:chgData name="Gopal Singh Rawat" userId="c293144a-6eb5-4c9e-b306-0a36551fcfd7" providerId="ADAL" clId="{F246E479-29A7-4FB6-A077-C39000B363D6}" dt="2023-01-11T15:39:31.752" v="464" actId="26606"/>
          <ac:spMkLst>
            <pc:docMk/>
            <pc:sldMk cId="3990725114" sldId="261"/>
            <ac:spMk id="12" creationId="{8E0105E7-23DB-4CF2-8258-FF47C7620F6E}"/>
          </ac:spMkLst>
        </pc:spChg>
        <pc:spChg chg="add">
          <ac:chgData name="Gopal Singh Rawat" userId="c293144a-6eb5-4c9e-b306-0a36551fcfd7" providerId="ADAL" clId="{F246E479-29A7-4FB6-A077-C39000B363D6}" dt="2023-01-11T15:39:31.752" v="464" actId="26606"/>
          <ac:spMkLst>
            <pc:docMk/>
            <pc:sldMk cId="3990725114" sldId="261"/>
            <ac:spMk id="14" creationId="{074B4F7D-14B2-478B-8BF5-01E4E0C5D263}"/>
          </ac:spMkLst>
        </pc:spChg>
      </pc:sldChg>
      <pc:sldChg chg="addSp delSp modSp new mod setBg">
        <pc:chgData name="Gopal Singh Rawat" userId="c293144a-6eb5-4c9e-b306-0a36551fcfd7" providerId="ADAL" clId="{F246E479-29A7-4FB6-A077-C39000B363D6}" dt="2023-01-11T16:44:08.570" v="1365" actId="1076"/>
        <pc:sldMkLst>
          <pc:docMk/>
          <pc:sldMk cId="1767418034" sldId="262"/>
        </pc:sldMkLst>
        <pc:spChg chg="mod">
          <ac:chgData name="Gopal Singh Rawat" userId="c293144a-6eb5-4c9e-b306-0a36551fcfd7" providerId="ADAL" clId="{F246E479-29A7-4FB6-A077-C39000B363D6}" dt="2023-01-11T16:44:08.570" v="1365" actId="1076"/>
          <ac:spMkLst>
            <pc:docMk/>
            <pc:sldMk cId="1767418034" sldId="262"/>
            <ac:spMk id="2" creationId="{DA5F8D79-67B2-46A6-0589-35EBA7F11109}"/>
          </ac:spMkLst>
        </pc:spChg>
        <pc:spChg chg="add del mod">
          <ac:chgData name="Gopal Singh Rawat" userId="c293144a-6eb5-4c9e-b306-0a36551fcfd7" providerId="ADAL" clId="{F246E479-29A7-4FB6-A077-C39000B363D6}" dt="2023-01-11T16:44:00.786" v="1364" actId="1076"/>
          <ac:spMkLst>
            <pc:docMk/>
            <pc:sldMk cId="1767418034" sldId="262"/>
            <ac:spMk id="3" creationId="{86B7E926-D0CB-44B0-8969-F304057C69C9}"/>
          </ac:spMkLst>
        </pc:spChg>
        <pc:spChg chg="add del">
          <ac:chgData name="Gopal Singh Rawat" userId="c293144a-6eb5-4c9e-b306-0a36551fcfd7" providerId="ADAL" clId="{F246E479-29A7-4FB6-A077-C39000B363D6}" dt="2023-01-11T15:46:55.225" v="573" actId="26606"/>
          <ac:spMkLst>
            <pc:docMk/>
            <pc:sldMk cId="1767418034" sldId="262"/>
            <ac:spMk id="8" creationId="{DAF1966E-FD40-4A4A-B61B-C4DF7FA05F06}"/>
          </ac:spMkLst>
        </pc:spChg>
        <pc:spChg chg="add del">
          <ac:chgData name="Gopal Singh Rawat" userId="c293144a-6eb5-4c9e-b306-0a36551fcfd7" providerId="ADAL" clId="{F246E479-29A7-4FB6-A077-C39000B363D6}" dt="2023-01-11T15:46:55.225" v="573" actId="26606"/>
          <ac:spMkLst>
            <pc:docMk/>
            <pc:sldMk cId="1767418034" sldId="262"/>
            <ac:spMk id="10" creationId="{047BFA19-D45E-416B-A404-7AF2F3F27017}"/>
          </ac:spMkLst>
        </pc:spChg>
        <pc:spChg chg="add del">
          <ac:chgData name="Gopal Singh Rawat" userId="c293144a-6eb5-4c9e-b306-0a36551fcfd7" providerId="ADAL" clId="{F246E479-29A7-4FB6-A077-C39000B363D6}" dt="2023-01-11T15:46:55.225" v="573" actId="26606"/>
          <ac:spMkLst>
            <pc:docMk/>
            <pc:sldMk cId="1767418034" sldId="262"/>
            <ac:spMk id="12" creationId="{8E0105E7-23DB-4CF2-8258-FF47C7620F6E}"/>
          </ac:spMkLst>
        </pc:spChg>
        <pc:spChg chg="add del">
          <ac:chgData name="Gopal Singh Rawat" userId="c293144a-6eb5-4c9e-b306-0a36551fcfd7" providerId="ADAL" clId="{F246E479-29A7-4FB6-A077-C39000B363D6}" dt="2023-01-11T15:46:55.225" v="573" actId="26606"/>
          <ac:spMkLst>
            <pc:docMk/>
            <pc:sldMk cId="1767418034" sldId="262"/>
            <ac:spMk id="14" creationId="{074B4F7D-14B2-478B-8BF5-01E4E0C5D263}"/>
          </ac:spMkLst>
        </pc:spChg>
        <pc:spChg chg="add del">
          <ac:chgData name="Gopal Singh Rawat" userId="c293144a-6eb5-4c9e-b306-0a36551fcfd7" providerId="ADAL" clId="{F246E479-29A7-4FB6-A077-C39000B363D6}" dt="2023-01-11T15:46:55.221" v="572" actId="26606"/>
          <ac:spMkLst>
            <pc:docMk/>
            <pc:sldMk cId="1767418034" sldId="262"/>
            <ac:spMk id="1041" creationId="{8FC9BE17-9A7B-462D-AE50-3D8777387304}"/>
          </ac:spMkLst>
        </pc:spChg>
        <pc:spChg chg="add del">
          <ac:chgData name="Gopal Singh Rawat" userId="c293144a-6eb5-4c9e-b306-0a36551fcfd7" providerId="ADAL" clId="{F246E479-29A7-4FB6-A077-C39000B363D6}" dt="2023-01-11T15:46:55.221" v="572" actId="26606"/>
          <ac:spMkLst>
            <pc:docMk/>
            <pc:sldMk cId="1767418034" sldId="262"/>
            <ac:spMk id="1043" creationId="{3EBE8569-6AEC-4B8C-8D53-2DE337CDBA65}"/>
          </ac:spMkLst>
        </pc:spChg>
        <pc:spChg chg="add del">
          <ac:chgData name="Gopal Singh Rawat" userId="c293144a-6eb5-4c9e-b306-0a36551fcfd7" providerId="ADAL" clId="{F246E479-29A7-4FB6-A077-C39000B363D6}" dt="2023-01-11T15:46:55.221" v="572" actId="26606"/>
          <ac:spMkLst>
            <pc:docMk/>
            <pc:sldMk cId="1767418034" sldId="262"/>
            <ac:spMk id="1045" creationId="{55D4142C-5077-457F-A6AD-3FECFDB39685}"/>
          </ac:spMkLst>
        </pc:spChg>
        <pc:spChg chg="add del">
          <ac:chgData name="Gopal Singh Rawat" userId="c293144a-6eb5-4c9e-b306-0a36551fcfd7" providerId="ADAL" clId="{F246E479-29A7-4FB6-A077-C39000B363D6}" dt="2023-01-11T15:46:55.221" v="572" actId="26606"/>
          <ac:spMkLst>
            <pc:docMk/>
            <pc:sldMk cId="1767418034" sldId="262"/>
            <ac:spMk id="1047" creationId="{7A5F0580-5EE9-419F-96EE-B6529EF6E7D0}"/>
          </ac:spMkLst>
        </pc:spChg>
        <pc:spChg chg="add">
          <ac:chgData name="Gopal Singh Rawat" userId="c293144a-6eb5-4c9e-b306-0a36551fcfd7" providerId="ADAL" clId="{F246E479-29A7-4FB6-A077-C39000B363D6}" dt="2023-01-11T15:46:55.225" v="573" actId="26606"/>
          <ac:spMkLst>
            <pc:docMk/>
            <pc:sldMk cId="1767418034" sldId="262"/>
            <ac:spMk id="1049" creationId="{04812C46-200A-4DEB-A05E-3ED6C68C2387}"/>
          </ac:spMkLst>
        </pc:spChg>
        <pc:spChg chg="add">
          <ac:chgData name="Gopal Singh Rawat" userId="c293144a-6eb5-4c9e-b306-0a36551fcfd7" providerId="ADAL" clId="{F246E479-29A7-4FB6-A077-C39000B363D6}" dt="2023-01-11T15:46:55.225" v="573" actId="26606"/>
          <ac:spMkLst>
            <pc:docMk/>
            <pc:sldMk cId="1767418034" sldId="262"/>
            <ac:spMk id="1050" creationId="{D1EA859B-E555-4109-94F3-6700E046E008}"/>
          </ac:spMkLst>
        </pc:spChg>
        <pc:picChg chg="add mod">
          <ac:chgData name="Gopal Singh Rawat" userId="c293144a-6eb5-4c9e-b306-0a36551fcfd7" providerId="ADAL" clId="{F246E479-29A7-4FB6-A077-C39000B363D6}" dt="2023-01-11T16:43:51.337" v="1363" actId="1076"/>
          <ac:picMkLst>
            <pc:docMk/>
            <pc:sldMk cId="1767418034" sldId="262"/>
            <ac:picMk id="4" creationId="{F8D86A01-4A3A-767D-DB5A-E41ECC354F3A}"/>
          </ac:picMkLst>
        </pc:picChg>
        <pc:picChg chg="add del mod">
          <ac:chgData name="Gopal Singh Rawat" userId="c293144a-6eb5-4c9e-b306-0a36551fcfd7" providerId="ADAL" clId="{F246E479-29A7-4FB6-A077-C39000B363D6}" dt="2023-01-11T15:44:48.770" v="521"/>
          <ac:picMkLst>
            <pc:docMk/>
            <pc:sldMk cId="1767418034" sldId="262"/>
            <ac:picMk id="1026" creationId="{05826DC4-4CBE-B8CF-A55D-79CA34F713F6}"/>
          </ac:picMkLst>
        </pc:picChg>
        <pc:picChg chg="add del mod">
          <ac:chgData name="Gopal Singh Rawat" userId="c293144a-6eb5-4c9e-b306-0a36551fcfd7" providerId="ADAL" clId="{F246E479-29A7-4FB6-A077-C39000B363D6}" dt="2023-01-11T15:45:04.799" v="545"/>
          <ac:picMkLst>
            <pc:docMk/>
            <pc:sldMk cId="1767418034" sldId="262"/>
            <ac:picMk id="1028" creationId="{FA4B2502-8A42-18DF-C4B8-82384E459037}"/>
          </ac:picMkLst>
        </pc:picChg>
        <pc:picChg chg="add del mod">
          <ac:chgData name="Gopal Singh Rawat" userId="c293144a-6eb5-4c9e-b306-0a36551fcfd7" providerId="ADAL" clId="{F246E479-29A7-4FB6-A077-C39000B363D6}" dt="2023-01-11T15:45:43.345" v="556"/>
          <ac:picMkLst>
            <pc:docMk/>
            <pc:sldMk cId="1767418034" sldId="262"/>
            <ac:picMk id="1030" creationId="{8CA18736-772B-95BF-B823-EF47EF49DBF0}"/>
          </ac:picMkLst>
        </pc:picChg>
        <pc:picChg chg="add del">
          <ac:chgData name="Gopal Singh Rawat" userId="c293144a-6eb5-4c9e-b306-0a36551fcfd7" providerId="ADAL" clId="{F246E479-29A7-4FB6-A077-C39000B363D6}" dt="2023-01-11T15:45:47.346" v="558"/>
          <ac:picMkLst>
            <pc:docMk/>
            <pc:sldMk cId="1767418034" sldId="262"/>
            <ac:picMk id="1032" creationId="{9FB147F7-B3A4-61B1-D6CF-E6A6F0B1F2A3}"/>
          </ac:picMkLst>
        </pc:picChg>
        <pc:picChg chg="add del mod">
          <ac:chgData name="Gopal Singh Rawat" userId="c293144a-6eb5-4c9e-b306-0a36551fcfd7" providerId="ADAL" clId="{F246E479-29A7-4FB6-A077-C39000B363D6}" dt="2023-01-11T15:46:01.048" v="564"/>
          <ac:picMkLst>
            <pc:docMk/>
            <pc:sldMk cId="1767418034" sldId="262"/>
            <ac:picMk id="1034" creationId="{5DAC041F-88AC-C800-EF39-A333068FBEA1}"/>
          </ac:picMkLst>
        </pc:picChg>
        <pc:picChg chg="add mod ord">
          <ac:chgData name="Gopal Singh Rawat" userId="c293144a-6eb5-4c9e-b306-0a36551fcfd7" providerId="ADAL" clId="{F246E479-29A7-4FB6-A077-C39000B363D6}" dt="2023-01-11T15:46:55.225" v="573" actId="26606"/>
          <ac:picMkLst>
            <pc:docMk/>
            <pc:sldMk cId="1767418034" sldId="262"/>
            <ac:picMk id="1036" creationId="{D541338A-B40F-36E5-F1EB-CEFFC5A6C953}"/>
          </ac:picMkLst>
        </pc:picChg>
      </pc:sldChg>
      <pc:sldChg chg="addSp delSp modSp new del mod setBg">
        <pc:chgData name="Gopal Singh Rawat" userId="c293144a-6eb5-4c9e-b306-0a36551fcfd7" providerId="ADAL" clId="{F246E479-29A7-4FB6-A077-C39000B363D6}" dt="2023-01-11T16:44:14.040" v="1366" actId="47"/>
        <pc:sldMkLst>
          <pc:docMk/>
          <pc:sldMk cId="1758477237" sldId="263"/>
        </pc:sldMkLst>
        <pc:spChg chg="mod">
          <ac:chgData name="Gopal Singh Rawat" userId="c293144a-6eb5-4c9e-b306-0a36551fcfd7" providerId="ADAL" clId="{F246E479-29A7-4FB6-A077-C39000B363D6}" dt="2023-01-11T15:50:51.697" v="720" actId="1076"/>
          <ac:spMkLst>
            <pc:docMk/>
            <pc:sldMk cId="1758477237" sldId="263"/>
            <ac:spMk id="2" creationId="{9696F696-40C7-450B-44B7-B1A2D0AB903E}"/>
          </ac:spMkLst>
        </pc:spChg>
        <pc:spChg chg="del mod">
          <ac:chgData name="Gopal Singh Rawat" userId="c293144a-6eb5-4c9e-b306-0a36551fcfd7" providerId="ADAL" clId="{F246E479-29A7-4FB6-A077-C39000B363D6}" dt="2023-01-11T15:50:37.849" v="716"/>
          <ac:spMkLst>
            <pc:docMk/>
            <pc:sldMk cId="1758477237" sldId="263"/>
            <ac:spMk id="3" creationId="{AF397432-63A7-9D4B-A96F-19571791ACBA}"/>
          </ac:spMkLst>
        </pc:spChg>
        <pc:spChg chg="add mod">
          <ac:chgData name="Gopal Singh Rawat" userId="c293144a-6eb5-4c9e-b306-0a36551fcfd7" providerId="ADAL" clId="{F246E479-29A7-4FB6-A077-C39000B363D6}" dt="2023-01-11T16:42:26.856" v="1269" actId="21"/>
          <ac:spMkLst>
            <pc:docMk/>
            <pc:sldMk cId="1758477237" sldId="263"/>
            <ac:spMk id="4" creationId="{8688F6EC-4D71-9BAE-15BE-7E372F745E16}"/>
          </ac:spMkLst>
        </pc:spChg>
        <pc:spChg chg="add">
          <ac:chgData name="Gopal Singh Rawat" userId="c293144a-6eb5-4c9e-b306-0a36551fcfd7" providerId="ADAL" clId="{F246E479-29A7-4FB6-A077-C39000B363D6}" dt="2023-01-11T15:48:30.597" v="702" actId="26606"/>
          <ac:spMkLst>
            <pc:docMk/>
            <pc:sldMk cId="1758477237" sldId="263"/>
            <ac:spMk id="8" creationId="{DAF1966E-FD40-4A4A-B61B-C4DF7FA05F06}"/>
          </ac:spMkLst>
        </pc:spChg>
        <pc:spChg chg="add">
          <ac:chgData name="Gopal Singh Rawat" userId="c293144a-6eb5-4c9e-b306-0a36551fcfd7" providerId="ADAL" clId="{F246E479-29A7-4FB6-A077-C39000B363D6}" dt="2023-01-11T15:48:30.597" v="702" actId="26606"/>
          <ac:spMkLst>
            <pc:docMk/>
            <pc:sldMk cId="1758477237" sldId="263"/>
            <ac:spMk id="10" creationId="{047BFA19-D45E-416B-A404-7AF2F3F27017}"/>
          </ac:spMkLst>
        </pc:spChg>
        <pc:spChg chg="add">
          <ac:chgData name="Gopal Singh Rawat" userId="c293144a-6eb5-4c9e-b306-0a36551fcfd7" providerId="ADAL" clId="{F246E479-29A7-4FB6-A077-C39000B363D6}" dt="2023-01-11T15:48:30.597" v="702" actId="26606"/>
          <ac:spMkLst>
            <pc:docMk/>
            <pc:sldMk cId="1758477237" sldId="263"/>
            <ac:spMk id="12" creationId="{8E0105E7-23DB-4CF2-8258-FF47C7620F6E}"/>
          </ac:spMkLst>
        </pc:spChg>
        <pc:spChg chg="add">
          <ac:chgData name="Gopal Singh Rawat" userId="c293144a-6eb5-4c9e-b306-0a36551fcfd7" providerId="ADAL" clId="{F246E479-29A7-4FB6-A077-C39000B363D6}" dt="2023-01-11T15:48:30.597" v="702" actId="26606"/>
          <ac:spMkLst>
            <pc:docMk/>
            <pc:sldMk cId="1758477237" sldId="263"/>
            <ac:spMk id="14" creationId="{074B4F7D-14B2-478B-8BF5-01E4E0C5D263}"/>
          </ac:spMkLst>
        </pc:spChg>
        <pc:picChg chg="add del mod">
          <ac:chgData name="Gopal Singh Rawat" userId="c293144a-6eb5-4c9e-b306-0a36551fcfd7" providerId="ADAL" clId="{F246E479-29A7-4FB6-A077-C39000B363D6}" dt="2023-01-11T16:42:26.856" v="1269" actId="21"/>
          <ac:picMkLst>
            <pc:docMk/>
            <pc:sldMk cId="1758477237" sldId="263"/>
            <ac:picMk id="2050" creationId="{29A743C2-24CB-59C1-159E-1DDF10088309}"/>
          </ac:picMkLst>
        </pc:picChg>
      </pc:sldChg>
      <pc:sldChg chg="addSp delSp modSp new mod setBg modAnim">
        <pc:chgData name="Gopal Singh Rawat" userId="c293144a-6eb5-4c9e-b306-0a36551fcfd7" providerId="ADAL" clId="{F246E479-29A7-4FB6-A077-C39000B363D6}" dt="2023-01-11T15:58:52.730" v="781"/>
        <pc:sldMkLst>
          <pc:docMk/>
          <pc:sldMk cId="1569124487" sldId="264"/>
        </pc:sldMkLst>
        <pc:spChg chg="mod">
          <ac:chgData name="Gopal Singh Rawat" userId="c293144a-6eb5-4c9e-b306-0a36551fcfd7" providerId="ADAL" clId="{F246E479-29A7-4FB6-A077-C39000B363D6}" dt="2023-01-11T15:52:26.715" v="745" actId="20577"/>
          <ac:spMkLst>
            <pc:docMk/>
            <pc:sldMk cId="1569124487" sldId="264"/>
            <ac:spMk id="2" creationId="{ADAB3C06-601A-CC97-9B16-A71215A67147}"/>
          </ac:spMkLst>
        </pc:spChg>
        <pc:spChg chg="del mod">
          <ac:chgData name="Gopal Singh Rawat" userId="c293144a-6eb5-4c9e-b306-0a36551fcfd7" providerId="ADAL" clId="{F246E479-29A7-4FB6-A077-C39000B363D6}" dt="2023-01-11T15:53:46.482" v="746"/>
          <ac:spMkLst>
            <pc:docMk/>
            <pc:sldMk cId="1569124487" sldId="264"/>
            <ac:spMk id="3" creationId="{D48C09E9-C096-00BF-82B0-1857FC5668F3}"/>
          </ac:spMkLst>
        </pc:spChg>
        <pc:spChg chg="add mod">
          <ac:chgData name="Gopal Singh Rawat" userId="c293144a-6eb5-4c9e-b306-0a36551fcfd7" providerId="ADAL" clId="{F246E479-29A7-4FB6-A077-C39000B363D6}" dt="2023-01-11T15:58:44.071" v="780" actId="1036"/>
          <ac:spMkLst>
            <pc:docMk/>
            <pc:sldMk cId="1569124487" sldId="264"/>
            <ac:spMk id="5" creationId="{3091B0D3-4031-2E58-FA40-7377B2EEACBB}"/>
          </ac:spMkLst>
        </pc:spChg>
        <pc:spChg chg="add">
          <ac:chgData name="Gopal Singh Rawat" userId="c293144a-6eb5-4c9e-b306-0a36551fcfd7" providerId="ADAL" clId="{F246E479-29A7-4FB6-A077-C39000B363D6}" dt="2023-01-11T15:52:19.469" v="724" actId="26606"/>
          <ac:spMkLst>
            <pc:docMk/>
            <pc:sldMk cId="1569124487" sldId="264"/>
            <ac:spMk id="8" creationId="{DAF1966E-FD40-4A4A-B61B-C4DF7FA05F06}"/>
          </ac:spMkLst>
        </pc:spChg>
        <pc:spChg chg="add">
          <ac:chgData name="Gopal Singh Rawat" userId="c293144a-6eb5-4c9e-b306-0a36551fcfd7" providerId="ADAL" clId="{F246E479-29A7-4FB6-A077-C39000B363D6}" dt="2023-01-11T15:52:19.469" v="724" actId="26606"/>
          <ac:spMkLst>
            <pc:docMk/>
            <pc:sldMk cId="1569124487" sldId="264"/>
            <ac:spMk id="10" creationId="{047BFA19-D45E-416B-A404-7AF2F3F27017}"/>
          </ac:spMkLst>
        </pc:spChg>
        <pc:spChg chg="add">
          <ac:chgData name="Gopal Singh Rawat" userId="c293144a-6eb5-4c9e-b306-0a36551fcfd7" providerId="ADAL" clId="{F246E479-29A7-4FB6-A077-C39000B363D6}" dt="2023-01-11T15:52:19.469" v="724" actId="26606"/>
          <ac:spMkLst>
            <pc:docMk/>
            <pc:sldMk cId="1569124487" sldId="264"/>
            <ac:spMk id="12" creationId="{8E0105E7-23DB-4CF2-8258-FF47C7620F6E}"/>
          </ac:spMkLst>
        </pc:spChg>
        <pc:spChg chg="add">
          <ac:chgData name="Gopal Singh Rawat" userId="c293144a-6eb5-4c9e-b306-0a36551fcfd7" providerId="ADAL" clId="{F246E479-29A7-4FB6-A077-C39000B363D6}" dt="2023-01-11T15:52:19.469" v="724" actId="26606"/>
          <ac:spMkLst>
            <pc:docMk/>
            <pc:sldMk cId="1569124487" sldId="264"/>
            <ac:spMk id="14" creationId="{074B4F7D-14B2-478B-8BF5-01E4E0C5D263}"/>
          </ac:spMkLst>
        </pc:spChg>
        <pc:picChg chg="add mod">
          <ac:chgData name="Gopal Singh Rawat" userId="c293144a-6eb5-4c9e-b306-0a36551fcfd7" providerId="ADAL" clId="{F246E479-29A7-4FB6-A077-C39000B363D6}" dt="2023-01-11T15:58:28.813" v="773" actId="14100"/>
          <ac:picMkLst>
            <pc:docMk/>
            <pc:sldMk cId="1569124487" sldId="264"/>
            <ac:picMk id="3074" creationId="{F41216FE-E4A5-4FCF-CDBA-7A01F65BD11E}"/>
          </ac:picMkLst>
        </pc:picChg>
        <pc:picChg chg="add mod">
          <ac:chgData name="Gopal Singh Rawat" userId="c293144a-6eb5-4c9e-b306-0a36551fcfd7" providerId="ADAL" clId="{F246E479-29A7-4FB6-A077-C39000B363D6}" dt="2023-01-11T15:58:21.888" v="772" actId="1036"/>
          <ac:picMkLst>
            <pc:docMk/>
            <pc:sldMk cId="1569124487" sldId="264"/>
            <ac:picMk id="3076" creationId="{5E29A984-84D7-121E-AE5B-252A80A725B8}"/>
          </ac:picMkLst>
        </pc:picChg>
      </pc:sldChg>
      <pc:sldChg chg="addSp delSp modSp new mod modAnim">
        <pc:chgData name="Gopal Singh Rawat" userId="c293144a-6eb5-4c9e-b306-0a36551fcfd7" providerId="ADAL" clId="{F246E479-29A7-4FB6-A077-C39000B363D6}" dt="2023-01-12T04:05:40.013" v="1378"/>
        <pc:sldMkLst>
          <pc:docMk/>
          <pc:sldMk cId="2830622646" sldId="265"/>
        </pc:sldMkLst>
        <pc:spChg chg="mod">
          <ac:chgData name="Gopal Singh Rawat" userId="c293144a-6eb5-4c9e-b306-0a36551fcfd7" providerId="ADAL" clId="{F246E479-29A7-4FB6-A077-C39000B363D6}" dt="2023-01-11T16:09:11.031" v="917"/>
          <ac:spMkLst>
            <pc:docMk/>
            <pc:sldMk cId="2830622646" sldId="265"/>
            <ac:spMk id="2" creationId="{CBAE781A-9AF3-38B4-462A-5D13E15360DF}"/>
          </ac:spMkLst>
        </pc:spChg>
        <pc:spChg chg="mod">
          <ac:chgData name="Gopal Singh Rawat" userId="c293144a-6eb5-4c9e-b306-0a36551fcfd7" providerId="ADAL" clId="{F246E479-29A7-4FB6-A077-C39000B363D6}" dt="2023-01-12T03:30:55.964" v="1371" actId="255"/>
          <ac:spMkLst>
            <pc:docMk/>
            <pc:sldMk cId="2830622646" sldId="265"/>
            <ac:spMk id="3" creationId="{F30FF27A-34DB-59D7-CF84-5067543EE7AF}"/>
          </ac:spMkLst>
        </pc:spChg>
        <pc:picChg chg="add del mod">
          <ac:chgData name="Gopal Singh Rawat" userId="c293144a-6eb5-4c9e-b306-0a36551fcfd7" providerId="ADAL" clId="{F246E479-29A7-4FB6-A077-C39000B363D6}" dt="2023-01-11T16:12:15.112" v="954" actId="478"/>
          <ac:picMkLst>
            <pc:docMk/>
            <pc:sldMk cId="2830622646" sldId="265"/>
            <ac:picMk id="4098" creationId="{ACBC79F1-BF6F-3396-194B-CFE6E9AC0002}"/>
          </ac:picMkLst>
        </pc:picChg>
        <pc:picChg chg="add mod">
          <ac:chgData name="Gopal Singh Rawat" userId="c293144a-6eb5-4c9e-b306-0a36551fcfd7" providerId="ADAL" clId="{F246E479-29A7-4FB6-A077-C39000B363D6}" dt="2023-01-11T16:12:28.712" v="958" actId="1076"/>
          <ac:picMkLst>
            <pc:docMk/>
            <pc:sldMk cId="2830622646" sldId="265"/>
            <ac:picMk id="4100" creationId="{9119ACB6-0D86-33A5-5524-93FB8449527A}"/>
          </ac:picMkLst>
        </pc:picChg>
      </pc:sldChg>
      <pc:sldChg chg="addSp delSp modSp new mod ord setBg">
        <pc:chgData name="Gopal Singh Rawat" userId="c293144a-6eb5-4c9e-b306-0a36551fcfd7" providerId="ADAL" clId="{F246E479-29A7-4FB6-A077-C39000B363D6}" dt="2023-01-12T04:04:41.999" v="1373"/>
        <pc:sldMkLst>
          <pc:docMk/>
          <pc:sldMk cId="34029369" sldId="266"/>
        </pc:sldMkLst>
        <pc:spChg chg="del mod">
          <ac:chgData name="Gopal Singh Rawat" userId="c293144a-6eb5-4c9e-b306-0a36551fcfd7" providerId="ADAL" clId="{F246E479-29A7-4FB6-A077-C39000B363D6}" dt="2023-01-11T16:22:13.210" v="1035" actId="478"/>
          <ac:spMkLst>
            <pc:docMk/>
            <pc:sldMk cId="34029369" sldId="266"/>
            <ac:spMk id="2" creationId="{BE22F831-5F6B-AA2E-1731-8A474A739E39}"/>
          </ac:spMkLst>
        </pc:spChg>
        <pc:spChg chg="del">
          <ac:chgData name="Gopal Singh Rawat" userId="c293144a-6eb5-4c9e-b306-0a36551fcfd7" providerId="ADAL" clId="{F246E479-29A7-4FB6-A077-C39000B363D6}" dt="2023-01-11T16:17:35.726" v="1019"/>
          <ac:spMkLst>
            <pc:docMk/>
            <pc:sldMk cId="34029369" sldId="266"/>
            <ac:spMk id="3" creationId="{9DDD8478-E479-D7C6-24B6-D2FDD839528B}"/>
          </ac:spMkLst>
        </pc:spChg>
        <pc:spChg chg="add del mod">
          <ac:chgData name="Gopal Singh Rawat" userId="c293144a-6eb5-4c9e-b306-0a36551fcfd7" providerId="ADAL" clId="{F246E479-29A7-4FB6-A077-C39000B363D6}" dt="2023-01-11T16:24:15.888" v="1043" actId="478"/>
          <ac:spMkLst>
            <pc:docMk/>
            <pc:sldMk cId="34029369" sldId="266"/>
            <ac:spMk id="5126" creationId="{E24912B4-C45D-A699-6BAB-B0E81AC27DF2}"/>
          </ac:spMkLst>
        </pc:spChg>
        <pc:spChg chg="add del">
          <ac:chgData name="Gopal Singh Rawat" userId="c293144a-6eb5-4c9e-b306-0a36551fcfd7" providerId="ADAL" clId="{F246E479-29A7-4FB6-A077-C39000B363D6}" dt="2023-01-11T16:17:58.357" v="1024" actId="26606"/>
          <ac:spMkLst>
            <pc:docMk/>
            <pc:sldMk cId="34029369" sldId="266"/>
            <ac:spMk id="5129" creationId="{F13C74B1-5B17-4795-BED0-7140497B445A}"/>
          </ac:spMkLst>
        </pc:spChg>
        <pc:spChg chg="add del">
          <ac:chgData name="Gopal Singh Rawat" userId="c293144a-6eb5-4c9e-b306-0a36551fcfd7" providerId="ADAL" clId="{F246E479-29A7-4FB6-A077-C39000B363D6}" dt="2023-01-11T16:17:58.357" v="1024" actId="26606"/>
          <ac:spMkLst>
            <pc:docMk/>
            <pc:sldMk cId="34029369" sldId="266"/>
            <ac:spMk id="5131" creationId="{D4974D33-8DC5-464E-8C6D-BE58F0669C17}"/>
          </ac:spMkLst>
        </pc:spChg>
        <pc:spChg chg="add del">
          <ac:chgData name="Gopal Singh Rawat" userId="c293144a-6eb5-4c9e-b306-0a36551fcfd7" providerId="ADAL" clId="{F246E479-29A7-4FB6-A077-C39000B363D6}" dt="2023-01-11T16:18:50.509" v="1029" actId="26606"/>
          <ac:spMkLst>
            <pc:docMk/>
            <pc:sldMk cId="34029369" sldId="266"/>
            <ac:spMk id="5136" creationId="{80DF40B2-80F7-4E71-B46C-284163F3654A}"/>
          </ac:spMkLst>
        </pc:spChg>
        <pc:spChg chg="add del">
          <ac:chgData name="Gopal Singh Rawat" userId="c293144a-6eb5-4c9e-b306-0a36551fcfd7" providerId="ADAL" clId="{F246E479-29A7-4FB6-A077-C39000B363D6}" dt="2023-01-11T16:18:50.508" v="1028" actId="26606"/>
          <ac:spMkLst>
            <pc:docMk/>
            <pc:sldMk cId="34029369" sldId="266"/>
            <ac:spMk id="5141" creationId="{F13C74B1-5B17-4795-BED0-7140497B445A}"/>
          </ac:spMkLst>
        </pc:spChg>
        <pc:spChg chg="add del">
          <ac:chgData name="Gopal Singh Rawat" userId="c293144a-6eb5-4c9e-b306-0a36551fcfd7" providerId="ADAL" clId="{F246E479-29A7-4FB6-A077-C39000B363D6}" dt="2023-01-11T16:18:50.508" v="1028" actId="26606"/>
          <ac:spMkLst>
            <pc:docMk/>
            <pc:sldMk cId="34029369" sldId="266"/>
            <ac:spMk id="5143" creationId="{D4974D33-8DC5-464E-8C6D-BE58F0669C17}"/>
          </ac:spMkLst>
        </pc:spChg>
        <pc:spChg chg="add">
          <ac:chgData name="Gopal Singh Rawat" userId="c293144a-6eb5-4c9e-b306-0a36551fcfd7" providerId="ADAL" clId="{F246E479-29A7-4FB6-A077-C39000B363D6}" dt="2023-01-11T16:18:50.509" v="1029" actId="26606"/>
          <ac:spMkLst>
            <pc:docMk/>
            <pc:sldMk cId="34029369" sldId="266"/>
            <ac:spMk id="5145" creationId="{80DF40B2-80F7-4E71-B46C-284163F3654A}"/>
          </ac:spMkLst>
        </pc:spChg>
        <pc:picChg chg="add mod">
          <ac:chgData name="Gopal Singh Rawat" userId="c293144a-6eb5-4c9e-b306-0a36551fcfd7" providerId="ADAL" clId="{F246E479-29A7-4FB6-A077-C39000B363D6}" dt="2023-01-11T16:25:00.084" v="1099" actId="1035"/>
          <ac:picMkLst>
            <pc:docMk/>
            <pc:sldMk cId="34029369" sldId="266"/>
            <ac:picMk id="4" creationId="{E07B9E3B-5380-A50D-FCE0-B31370CF870A}"/>
          </ac:picMkLst>
        </pc:picChg>
        <pc:picChg chg="add mod">
          <ac:chgData name="Gopal Singh Rawat" userId="c293144a-6eb5-4c9e-b306-0a36551fcfd7" providerId="ADAL" clId="{F246E479-29A7-4FB6-A077-C39000B363D6}" dt="2023-01-11T16:19:04.212" v="1031" actId="14100"/>
          <ac:picMkLst>
            <pc:docMk/>
            <pc:sldMk cId="34029369" sldId="266"/>
            <ac:picMk id="5122" creationId="{CE783998-4FD8-9F68-FA63-2BEB1B8A6A7B}"/>
          </ac:picMkLst>
        </pc:picChg>
        <pc:picChg chg="add mod">
          <ac:chgData name="Gopal Singh Rawat" userId="c293144a-6eb5-4c9e-b306-0a36551fcfd7" providerId="ADAL" clId="{F246E479-29A7-4FB6-A077-C39000B363D6}" dt="2023-01-11T16:25:16.542" v="1166" actId="1035"/>
          <ac:picMkLst>
            <pc:docMk/>
            <pc:sldMk cId="34029369" sldId="266"/>
            <ac:picMk id="5124" creationId="{15E555E8-A179-91E0-2304-8C73FF98C3E0}"/>
          </ac:picMkLst>
        </pc:picChg>
      </pc:sldChg>
      <pc:sldChg chg="addSp delSp modSp new mod setBg modAnim">
        <pc:chgData name="Gopal Singh Rawat" userId="c293144a-6eb5-4c9e-b306-0a36551fcfd7" providerId="ADAL" clId="{F246E479-29A7-4FB6-A077-C39000B363D6}" dt="2023-01-12T04:05:20.877" v="1376"/>
        <pc:sldMkLst>
          <pc:docMk/>
          <pc:sldMk cId="1099036723" sldId="267"/>
        </pc:sldMkLst>
        <pc:spChg chg="mod">
          <ac:chgData name="Gopal Singh Rawat" userId="c293144a-6eb5-4c9e-b306-0a36551fcfd7" providerId="ADAL" clId="{F246E479-29A7-4FB6-A077-C39000B363D6}" dt="2023-01-11T16:31:54.671" v="1209" actId="26606"/>
          <ac:spMkLst>
            <pc:docMk/>
            <pc:sldMk cId="1099036723" sldId="267"/>
            <ac:spMk id="2" creationId="{BFCDFCDA-B02E-540C-B845-68D36427BF94}"/>
          </ac:spMkLst>
        </pc:spChg>
        <pc:spChg chg="mod">
          <ac:chgData name="Gopal Singh Rawat" userId="c293144a-6eb5-4c9e-b306-0a36551fcfd7" providerId="ADAL" clId="{F246E479-29A7-4FB6-A077-C39000B363D6}" dt="2023-01-11T16:32:27.129" v="1218" actId="255"/>
          <ac:spMkLst>
            <pc:docMk/>
            <pc:sldMk cId="1099036723" sldId="267"/>
            <ac:spMk id="3" creationId="{87661FAA-67E6-A2C4-4C4E-E093E3C1EBBF}"/>
          </ac:spMkLst>
        </pc:spChg>
        <pc:spChg chg="add del">
          <ac:chgData name="Gopal Singh Rawat" userId="c293144a-6eb5-4c9e-b306-0a36551fcfd7" providerId="ADAL" clId="{F246E479-29A7-4FB6-A077-C39000B363D6}" dt="2023-01-11T16:31:54.671" v="1209" actId="26606"/>
          <ac:spMkLst>
            <pc:docMk/>
            <pc:sldMk cId="1099036723" sldId="267"/>
            <ac:spMk id="8" creationId="{DAF1966E-FD40-4A4A-B61B-C4DF7FA05F06}"/>
          </ac:spMkLst>
        </pc:spChg>
        <pc:spChg chg="add del">
          <ac:chgData name="Gopal Singh Rawat" userId="c293144a-6eb5-4c9e-b306-0a36551fcfd7" providerId="ADAL" clId="{F246E479-29A7-4FB6-A077-C39000B363D6}" dt="2023-01-11T16:31:54.671" v="1209" actId="26606"/>
          <ac:spMkLst>
            <pc:docMk/>
            <pc:sldMk cId="1099036723" sldId="267"/>
            <ac:spMk id="10" creationId="{047BFA19-D45E-416B-A404-7AF2F3F27017}"/>
          </ac:spMkLst>
        </pc:spChg>
        <pc:spChg chg="add del">
          <ac:chgData name="Gopal Singh Rawat" userId="c293144a-6eb5-4c9e-b306-0a36551fcfd7" providerId="ADAL" clId="{F246E479-29A7-4FB6-A077-C39000B363D6}" dt="2023-01-11T16:31:54.671" v="1209" actId="26606"/>
          <ac:spMkLst>
            <pc:docMk/>
            <pc:sldMk cId="1099036723" sldId="267"/>
            <ac:spMk id="12" creationId="{8E0105E7-23DB-4CF2-8258-FF47C7620F6E}"/>
          </ac:spMkLst>
        </pc:spChg>
        <pc:spChg chg="add del">
          <ac:chgData name="Gopal Singh Rawat" userId="c293144a-6eb5-4c9e-b306-0a36551fcfd7" providerId="ADAL" clId="{F246E479-29A7-4FB6-A077-C39000B363D6}" dt="2023-01-11T16:31:54.671" v="1209" actId="26606"/>
          <ac:spMkLst>
            <pc:docMk/>
            <pc:sldMk cId="1099036723" sldId="267"/>
            <ac:spMk id="14" creationId="{074B4F7D-14B2-478B-8BF5-01E4E0C5D263}"/>
          </ac:spMkLst>
        </pc:spChg>
        <pc:spChg chg="add">
          <ac:chgData name="Gopal Singh Rawat" userId="c293144a-6eb5-4c9e-b306-0a36551fcfd7" providerId="ADAL" clId="{F246E479-29A7-4FB6-A077-C39000B363D6}" dt="2023-01-11T16:31:54.671" v="1209" actId="26606"/>
          <ac:spMkLst>
            <pc:docMk/>
            <pc:sldMk cId="1099036723" sldId="267"/>
            <ac:spMk id="6151" creationId="{0B9EE3F3-89B7-43C3-8651-C4C96830993D}"/>
          </ac:spMkLst>
        </pc:spChg>
        <pc:spChg chg="add">
          <ac:chgData name="Gopal Singh Rawat" userId="c293144a-6eb5-4c9e-b306-0a36551fcfd7" providerId="ADAL" clId="{F246E479-29A7-4FB6-A077-C39000B363D6}" dt="2023-01-11T16:31:54.671" v="1209" actId="26606"/>
          <ac:spMkLst>
            <pc:docMk/>
            <pc:sldMk cId="1099036723" sldId="267"/>
            <ac:spMk id="6153" creationId="{33AE4636-AEEC-45D6-84D4-7AC2DA48ECF8}"/>
          </ac:spMkLst>
        </pc:spChg>
        <pc:spChg chg="add">
          <ac:chgData name="Gopal Singh Rawat" userId="c293144a-6eb5-4c9e-b306-0a36551fcfd7" providerId="ADAL" clId="{F246E479-29A7-4FB6-A077-C39000B363D6}" dt="2023-01-11T16:31:54.671" v="1209" actId="26606"/>
          <ac:spMkLst>
            <pc:docMk/>
            <pc:sldMk cId="1099036723" sldId="267"/>
            <ac:spMk id="6155" creationId="{8D9CE0F4-2EB2-4F1F-8AAC-DB3571D9FE10}"/>
          </ac:spMkLst>
        </pc:spChg>
        <pc:picChg chg="add mod">
          <ac:chgData name="Gopal Singh Rawat" userId="c293144a-6eb5-4c9e-b306-0a36551fcfd7" providerId="ADAL" clId="{F246E479-29A7-4FB6-A077-C39000B363D6}" dt="2023-01-11T16:32:43.280" v="1221" actId="14100"/>
          <ac:picMkLst>
            <pc:docMk/>
            <pc:sldMk cId="1099036723" sldId="267"/>
            <ac:picMk id="6146" creationId="{E9F403A1-7351-816C-1846-02AA6BE26E45}"/>
          </ac:picMkLst>
        </pc:picChg>
      </pc:sldChg>
      <pc:sldChg chg="new del">
        <pc:chgData name="Gopal Singh Rawat" userId="c293144a-6eb5-4c9e-b306-0a36551fcfd7" providerId="ADAL" clId="{F246E479-29A7-4FB6-A077-C39000B363D6}" dt="2023-01-11T16:25:57.659" v="1168" actId="680"/>
        <pc:sldMkLst>
          <pc:docMk/>
          <pc:sldMk cId="1930083682" sldId="267"/>
        </pc:sldMkLst>
      </pc:sldChg>
      <pc:sldChg chg="addSp delSp modSp new mod setBg">
        <pc:chgData name="Gopal Singh Rawat" userId="c293144a-6eb5-4c9e-b306-0a36551fcfd7" providerId="ADAL" clId="{F246E479-29A7-4FB6-A077-C39000B363D6}" dt="2023-01-11T16:40:48.938" v="1268" actId="478"/>
        <pc:sldMkLst>
          <pc:docMk/>
          <pc:sldMk cId="211673038" sldId="268"/>
        </pc:sldMkLst>
        <pc:spChg chg="mod">
          <ac:chgData name="Gopal Singh Rawat" userId="c293144a-6eb5-4c9e-b306-0a36551fcfd7" providerId="ADAL" clId="{F246E479-29A7-4FB6-A077-C39000B363D6}" dt="2023-01-11T16:40:27.409" v="1263" actId="26606"/>
          <ac:spMkLst>
            <pc:docMk/>
            <pc:sldMk cId="211673038" sldId="268"/>
            <ac:spMk id="2" creationId="{DB6D9BAE-8702-6EA8-0D6B-82EFB4EC9302}"/>
          </ac:spMkLst>
        </pc:spChg>
        <pc:spChg chg="del">
          <ac:chgData name="Gopal Singh Rawat" userId="c293144a-6eb5-4c9e-b306-0a36551fcfd7" providerId="ADAL" clId="{F246E479-29A7-4FB6-A077-C39000B363D6}" dt="2023-01-11T16:40:23.779" v="1262"/>
          <ac:spMkLst>
            <pc:docMk/>
            <pc:sldMk cId="211673038" sldId="268"/>
            <ac:spMk id="3" creationId="{1CE7A803-1342-E6D6-02AE-4DA50BAB7740}"/>
          </ac:spMkLst>
        </pc:spChg>
        <pc:spChg chg="add">
          <ac:chgData name="Gopal Singh Rawat" userId="c293144a-6eb5-4c9e-b306-0a36551fcfd7" providerId="ADAL" clId="{F246E479-29A7-4FB6-A077-C39000B363D6}" dt="2023-01-11T16:40:27.409" v="1263" actId="26606"/>
          <ac:spMkLst>
            <pc:docMk/>
            <pc:sldMk cId="211673038" sldId="268"/>
            <ac:spMk id="8198" creationId="{F2561162-0F47-3F15-93C9-DC5EADD7E242}"/>
          </ac:spMkLst>
        </pc:spChg>
        <pc:spChg chg="add">
          <ac:chgData name="Gopal Singh Rawat" userId="c293144a-6eb5-4c9e-b306-0a36551fcfd7" providerId="ADAL" clId="{F246E479-29A7-4FB6-A077-C39000B363D6}" dt="2023-01-11T16:40:27.409" v="1263" actId="26606"/>
          <ac:spMkLst>
            <pc:docMk/>
            <pc:sldMk cId="211673038" sldId="268"/>
            <ac:spMk id="8201" creationId="{D2854001-B4AF-4E18-9D2E-33E37F97A82D}"/>
          </ac:spMkLst>
        </pc:spChg>
        <pc:spChg chg="add">
          <ac:chgData name="Gopal Singh Rawat" userId="c293144a-6eb5-4c9e-b306-0a36551fcfd7" providerId="ADAL" clId="{F246E479-29A7-4FB6-A077-C39000B363D6}" dt="2023-01-11T16:40:27.409" v="1263" actId="26606"/>
          <ac:spMkLst>
            <pc:docMk/>
            <pc:sldMk cId="211673038" sldId="268"/>
            <ac:spMk id="8203" creationId="{8AEA628B-C8FF-4D0B-B111-F101F580B15D}"/>
          </ac:spMkLst>
        </pc:spChg>
        <pc:spChg chg="add">
          <ac:chgData name="Gopal Singh Rawat" userId="c293144a-6eb5-4c9e-b306-0a36551fcfd7" providerId="ADAL" clId="{F246E479-29A7-4FB6-A077-C39000B363D6}" dt="2023-01-11T16:40:27.409" v="1263" actId="26606"/>
          <ac:spMkLst>
            <pc:docMk/>
            <pc:sldMk cId="211673038" sldId="268"/>
            <ac:spMk id="8205" creationId="{42663BD0-064C-40FC-A331-F49FCA9536AA}"/>
          </ac:spMkLst>
        </pc:spChg>
        <pc:picChg chg="add del mod">
          <ac:chgData name="Gopal Singh Rawat" userId="c293144a-6eb5-4c9e-b306-0a36551fcfd7" providerId="ADAL" clId="{F246E479-29A7-4FB6-A077-C39000B363D6}" dt="2023-01-11T16:40:48.938" v="1268" actId="478"/>
          <ac:picMkLst>
            <pc:docMk/>
            <pc:sldMk cId="211673038" sldId="268"/>
            <ac:picMk id="8194" creationId="{A701B812-3BB8-211F-DAA8-162DCE8688A1}"/>
          </ac:picMkLst>
        </pc:picChg>
      </pc:sldChg>
      <pc:sldMasterChg chg="del delSldLayout">
        <pc:chgData name="Gopal Singh Rawat" userId="c293144a-6eb5-4c9e-b306-0a36551fcfd7" providerId="ADAL" clId="{F246E479-29A7-4FB6-A077-C39000B363D6}" dt="2023-01-11T15:19:37.832" v="1" actId="26606"/>
        <pc:sldMasterMkLst>
          <pc:docMk/>
          <pc:sldMasterMk cId="2423087980" sldId="2147483648"/>
        </pc:sldMasterMkLst>
        <pc:sldLayoutChg chg="del">
          <pc:chgData name="Gopal Singh Rawat" userId="c293144a-6eb5-4c9e-b306-0a36551fcfd7" providerId="ADAL" clId="{F246E479-29A7-4FB6-A077-C39000B363D6}" dt="2023-01-11T15:19:37.832" v="1" actId="26606"/>
          <pc:sldLayoutMkLst>
            <pc:docMk/>
            <pc:sldMasterMk cId="2423087980" sldId="2147483648"/>
            <pc:sldLayoutMk cId="538413404" sldId="2147483649"/>
          </pc:sldLayoutMkLst>
        </pc:sldLayoutChg>
        <pc:sldLayoutChg chg="del">
          <pc:chgData name="Gopal Singh Rawat" userId="c293144a-6eb5-4c9e-b306-0a36551fcfd7" providerId="ADAL" clId="{F246E479-29A7-4FB6-A077-C39000B363D6}" dt="2023-01-11T15:19:37.832" v="1" actId="26606"/>
          <pc:sldLayoutMkLst>
            <pc:docMk/>
            <pc:sldMasterMk cId="2423087980" sldId="2147483648"/>
            <pc:sldLayoutMk cId="1474430905" sldId="2147483650"/>
          </pc:sldLayoutMkLst>
        </pc:sldLayoutChg>
        <pc:sldLayoutChg chg="del">
          <pc:chgData name="Gopal Singh Rawat" userId="c293144a-6eb5-4c9e-b306-0a36551fcfd7" providerId="ADAL" clId="{F246E479-29A7-4FB6-A077-C39000B363D6}" dt="2023-01-11T15:19:37.832" v="1" actId="26606"/>
          <pc:sldLayoutMkLst>
            <pc:docMk/>
            <pc:sldMasterMk cId="2423087980" sldId="2147483648"/>
            <pc:sldLayoutMk cId="2394374450" sldId="2147483651"/>
          </pc:sldLayoutMkLst>
        </pc:sldLayoutChg>
        <pc:sldLayoutChg chg="del">
          <pc:chgData name="Gopal Singh Rawat" userId="c293144a-6eb5-4c9e-b306-0a36551fcfd7" providerId="ADAL" clId="{F246E479-29A7-4FB6-A077-C39000B363D6}" dt="2023-01-11T15:19:37.832" v="1" actId="26606"/>
          <pc:sldLayoutMkLst>
            <pc:docMk/>
            <pc:sldMasterMk cId="2423087980" sldId="2147483648"/>
            <pc:sldLayoutMk cId="1147273698" sldId="2147483652"/>
          </pc:sldLayoutMkLst>
        </pc:sldLayoutChg>
        <pc:sldLayoutChg chg="del">
          <pc:chgData name="Gopal Singh Rawat" userId="c293144a-6eb5-4c9e-b306-0a36551fcfd7" providerId="ADAL" clId="{F246E479-29A7-4FB6-A077-C39000B363D6}" dt="2023-01-11T15:19:37.832" v="1" actId="26606"/>
          <pc:sldLayoutMkLst>
            <pc:docMk/>
            <pc:sldMasterMk cId="2423087980" sldId="2147483648"/>
            <pc:sldLayoutMk cId="2341755361" sldId="2147483653"/>
          </pc:sldLayoutMkLst>
        </pc:sldLayoutChg>
        <pc:sldLayoutChg chg="del">
          <pc:chgData name="Gopal Singh Rawat" userId="c293144a-6eb5-4c9e-b306-0a36551fcfd7" providerId="ADAL" clId="{F246E479-29A7-4FB6-A077-C39000B363D6}" dt="2023-01-11T15:19:37.832" v="1" actId="26606"/>
          <pc:sldLayoutMkLst>
            <pc:docMk/>
            <pc:sldMasterMk cId="2423087980" sldId="2147483648"/>
            <pc:sldLayoutMk cId="2034328615" sldId="2147483654"/>
          </pc:sldLayoutMkLst>
        </pc:sldLayoutChg>
        <pc:sldLayoutChg chg="del">
          <pc:chgData name="Gopal Singh Rawat" userId="c293144a-6eb5-4c9e-b306-0a36551fcfd7" providerId="ADAL" clId="{F246E479-29A7-4FB6-A077-C39000B363D6}" dt="2023-01-11T15:19:37.832" v="1" actId="26606"/>
          <pc:sldLayoutMkLst>
            <pc:docMk/>
            <pc:sldMasterMk cId="2423087980" sldId="2147483648"/>
            <pc:sldLayoutMk cId="2567817296" sldId="2147483655"/>
          </pc:sldLayoutMkLst>
        </pc:sldLayoutChg>
        <pc:sldLayoutChg chg="del">
          <pc:chgData name="Gopal Singh Rawat" userId="c293144a-6eb5-4c9e-b306-0a36551fcfd7" providerId="ADAL" clId="{F246E479-29A7-4FB6-A077-C39000B363D6}" dt="2023-01-11T15:19:37.832" v="1" actId="26606"/>
          <pc:sldLayoutMkLst>
            <pc:docMk/>
            <pc:sldMasterMk cId="2423087980" sldId="2147483648"/>
            <pc:sldLayoutMk cId="438838410" sldId="2147483656"/>
          </pc:sldLayoutMkLst>
        </pc:sldLayoutChg>
        <pc:sldLayoutChg chg="del">
          <pc:chgData name="Gopal Singh Rawat" userId="c293144a-6eb5-4c9e-b306-0a36551fcfd7" providerId="ADAL" clId="{F246E479-29A7-4FB6-A077-C39000B363D6}" dt="2023-01-11T15:19:37.832" v="1" actId="26606"/>
          <pc:sldLayoutMkLst>
            <pc:docMk/>
            <pc:sldMasterMk cId="2423087980" sldId="2147483648"/>
            <pc:sldLayoutMk cId="3550109302" sldId="2147483657"/>
          </pc:sldLayoutMkLst>
        </pc:sldLayoutChg>
        <pc:sldLayoutChg chg="del">
          <pc:chgData name="Gopal Singh Rawat" userId="c293144a-6eb5-4c9e-b306-0a36551fcfd7" providerId="ADAL" clId="{F246E479-29A7-4FB6-A077-C39000B363D6}" dt="2023-01-11T15:19:37.832" v="1" actId="26606"/>
          <pc:sldLayoutMkLst>
            <pc:docMk/>
            <pc:sldMasterMk cId="2423087980" sldId="2147483648"/>
            <pc:sldLayoutMk cId="887992895" sldId="2147483658"/>
          </pc:sldLayoutMkLst>
        </pc:sldLayoutChg>
        <pc:sldLayoutChg chg="del">
          <pc:chgData name="Gopal Singh Rawat" userId="c293144a-6eb5-4c9e-b306-0a36551fcfd7" providerId="ADAL" clId="{F246E479-29A7-4FB6-A077-C39000B363D6}" dt="2023-01-11T15:19:37.832" v="1" actId="26606"/>
          <pc:sldLayoutMkLst>
            <pc:docMk/>
            <pc:sldMasterMk cId="2423087980" sldId="2147483648"/>
            <pc:sldLayoutMk cId="1843977043" sldId="2147483659"/>
          </pc:sldLayoutMkLst>
        </pc:sldLayoutChg>
      </pc:sldMasterChg>
      <pc:sldMasterChg chg="add addSldLayout">
        <pc:chgData name="Gopal Singh Rawat" userId="c293144a-6eb5-4c9e-b306-0a36551fcfd7" providerId="ADAL" clId="{F246E479-29A7-4FB6-A077-C39000B363D6}" dt="2023-01-11T15:19:37.832" v="1" actId="26606"/>
        <pc:sldMasterMkLst>
          <pc:docMk/>
          <pc:sldMasterMk cId="112763518" sldId="2147483686"/>
        </pc:sldMasterMkLst>
        <pc:sldLayoutChg chg="add">
          <pc:chgData name="Gopal Singh Rawat" userId="c293144a-6eb5-4c9e-b306-0a36551fcfd7" providerId="ADAL" clId="{F246E479-29A7-4FB6-A077-C39000B363D6}" dt="2023-01-11T15:19:37.832" v="1" actId="26606"/>
          <pc:sldLayoutMkLst>
            <pc:docMk/>
            <pc:sldMasterMk cId="112763518" sldId="2147483686"/>
            <pc:sldLayoutMk cId="1705529756" sldId="2147483675"/>
          </pc:sldLayoutMkLst>
        </pc:sldLayoutChg>
        <pc:sldLayoutChg chg="add">
          <pc:chgData name="Gopal Singh Rawat" userId="c293144a-6eb5-4c9e-b306-0a36551fcfd7" providerId="ADAL" clId="{F246E479-29A7-4FB6-A077-C39000B363D6}" dt="2023-01-11T15:19:37.832" v="1" actId="26606"/>
          <pc:sldLayoutMkLst>
            <pc:docMk/>
            <pc:sldMasterMk cId="112763518" sldId="2147483686"/>
            <pc:sldLayoutMk cId="3681566302" sldId="2147483676"/>
          </pc:sldLayoutMkLst>
        </pc:sldLayoutChg>
        <pc:sldLayoutChg chg="add">
          <pc:chgData name="Gopal Singh Rawat" userId="c293144a-6eb5-4c9e-b306-0a36551fcfd7" providerId="ADAL" clId="{F246E479-29A7-4FB6-A077-C39000B363D6}" dt="2023-01-11T15:19:37.832" v="1" actId="26606"/>
          <pc:sldLayoutMkLst>
            <pc:docMk/>
            <pc:sldMasterMk cId="112763518" sldId="2147483686"/>
            <pc:sldLayoutMk cId="3414766647" sldId="2147483677"/>
          </pc:sldLayoutMkLst>
        </pc:sldLayoutChg>
        <pc:sldLayoutChg chg="add">
          <pc:chgData name="Gopal Singh Rawat" userId="c293144a-6eb5-4c9e-b306-0a36551fcfd7" providerId="ADAL" clId="{F246E479-29A7-4FB6-A077-C39000B363D6}" dt="2023-01-11T15:19:37.832" v="1" actId="26606"/>
          <pc:sldLayoutMkLst>
            <pc:docMk/>
            <pc:sldMasterMk cId="112763518" sldId="2147483686"/>
            <pc:sldLayoutMk cId="542237507" sldId="2147483678"/>
          </pc:sldLayoutMkLst>
        </pc:sldLayoutChg>
        <pc:sldLayoutChg chg="add">
          <pc:chgData name="Gopal Singh Rawat" userId="c293144a-6eb5-4c9e-b306-0a36551fcfd7" providerId="ADAL" clId="{F246E479-29A7-4FB6-A077-C39000B363D6}" dt="2023-01-11T15:19:37.832" v="1" actId="26606"/>
          <pc:sldLayoutMkLst>
            <pc:docMk/>
            <pc:sldMasterMk cId="112763518" sldId="2147483686"/>
            <pc:sldLayoutMk cId="506495346" sldId="2147483679"/>
          </pc:sldLayoutMkLst>
        </pc:sldLayoutChg>
        <pc:sldLayoutChg chg="add">
          <pc:chgData name="Gopal Singh Rawat" userId="c293144a-6eb5-4c9e-b306-0a36551fcfd7" providerId="ADAL" clId="{F246E479-29A7-4FB6-A077-C39000B363D6}" dt="2023-01-11T15:19:37.832" v="1" actId="26606"/>
          <pc:sldLayoutMkLst>
            <pc:docMk/>
            <pc:sldMasterMk cId="112763518" sldId="2147483686"/>
            <pc:sldLayoutMk cId="308997403" sldId="2147483680"/>
          </pc:sldLayoutMkLst>
        </pc:sldLayoutChg>
        <pc:sldLayoutChg chg="add">
          <pc:chgData name="Gopal Singh Rawat" userId="c293144a-6eb5-4c9e-b306-0a36551fcfd7" providerId="ADAL" clId="{F246E479-29A7-4FB6-A077-C39000B363D6}" dt="2023-01-11T15:19:37.832" v="1" actId="26606"/>
          <pc:sldLayoutMkLst>
            <pc:docMk/>
            <pc:sldMasterMk cId="112763518" sldId="2147483686"/>
            <pc:sldLayoutMk cId="3990274823" sldId="2147483681"/>
          </pc:sldLayoutMkLst>
        </pc:sldLayoutChg>
        <pc:sldLayoutChg chg="add">
          <pc:chgData name="Gopal Singh Rawat" userId="c293144a-6eb5-4c9e-b306-0a36551fcfd7" providerId="ADAL" clId="{F246E479-29A7-4FB6-A077-C39000B363D6}" dt="2023-01-11T15:19:37.832" v="1" actId="26606"/>
          <pc:sldLayoutMkLst>
            <pc:docMk/>
            <pc:sldMasterMk cId="112763518" sldId="2147483686"/>
            <pc:sldLayoutMk cId="4182657452" sldId="2147483682"/>
          </pc:sldLayoutMkLst>
        </pc:sldLayoutChg>
        <pc:sldLayoutChg chg="add">
          <pc:chgData name="Gopal Singh Rawat" userId="c293144a-6eb5-4c9e-b306-0a36551fcfd7" providerId="ADAL" clId="{F246E479-29A7-4FB6-A077-C39000B363D6}" dt="2023-01-11T15:19:37.832" v="1" actId="26606"/>
          <pc:sldLayoutMkLst>
            <pc:docMk/>
            <pc:sldMasterMk cId="112763518" sldId="2147483686"/>
            <pc:sldLayoutMk cId="488903714" sldId="2147483683"/>
          </pc:sldLayoutMkLst>
        </pc:sldLayoutChg>
        <pc:sldLayoutChg chg="add">
          <pc:chgData name="Gopal Singh Rawat" userId="c293144a-6eb5-4c9e-b306-0a36551fcfd7" providerId="ADAL" clId="{F246E479-29A7-4FB6-A077-C39000B363D6}" dt="2023-01-11T15:19:37.832" v="1" actId="26606"/>
          <pc:sldLayoutMkLst>
            <pc:docMk/>
            <pc:sldMasterMk cId="112763518" sldId="2147483686"/>
            <pc:sldLayoutMk cId="587729116" sldId="2147483684"/>
          </pc:sldLayoutMkLst>
        </pc:sldLayoutChg>
        <pc:sldLayoutChg chg="add">
          <pc:chgData name="Gopal Singh Rawat" userId="c293144a-6eb5-4c9e-b306-0a36551fcfd7" providerId="ADAL" clId="{F246E479-29A7-4FB6-A077-C39000B363D6}" dt="2023-01-11T15:19:37.832" v="1" actId="26606"/>
          <pc:sldLayoutMkLst>
            <pc:docMk/>
            <pc:sldMasterMk cId="112763518" sldId="2147483686"/>
            <pc:sldLayoutMk cId="2016984646" sldId="2147483685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owasp.org/www-community/attacks/Denial_of_Service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owasp.org/www-community/attacks/Denial_of_Service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787CCB-5430-434B-B22F-0F152F22CEC0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CCD64CD-035F-4FA2-976D-62AB2BA8B2CA}">
      <dgm:prSet custT="1"/>
      <dgm:spPr/>
      <dgm:t>
        <a:bodyPr/>
        <a:lstStyle/>
        <a:p>
          <a:r>
            <a:rPr lang="en-US" sz="2000" b="0" i="0" dirty="0"/>
            <a:t>render a service inaccessible</a:t>
          </a:r>
          <a:endParaRPr lang="en-US" sz="2000" dirty="0"/>
        </a:p>
      </dgm:t>
    </dgm:pt>
    <dgm:pt modelId="{BA5E9878-5FE7-4A67-81B0-5D1E134697BB}" type="parTrans" cxnId="{6CDFF354-0224-4F93-B686-D322F40548D9}">
      <dgm:prSet/>
      <dgm:spPr/>
      <dgm:t>
        <a:bodyPr/>
        <a:lstStyle/>
        <a:p>
          <a:endParaRPr lang="en-US"/>
        </a:p>
      </dgm:t>
    </dgm:pt>
    <dgm:pt modelId="{964556FE-C916-4C3E-A5BF-24F0B6F34819}" type="sibTrans" cxnId="{6CDFF354-0224-4F93-B686-D322F40548D9}">
      <dgm:prSet/>
      <dgm:spPr/>
      <dgm:t>
        <a:bodyPr/>
        <a:lstStyle/>
        <a:p>
          <a:endParaRPr lang="en-US"/>
        </a:p>
      </dgm:t>
    </dgm:pt>
    <dgm:pt modelId="{C97D4193-5DE9-4D5D-A54C-9AD67238C928}">
      <dgm:prSet custT="1"/>
      <dgm:spPr/>
      <dgm:t>
        <a:bodyPr/>
        <a:lstStyle/>
        <a:p>
          <a:r>
            <a:rPr lang="en-US" sz="2000" b="0" i="0" dirty="0"/>
            <a:t>legitimate users are unable to access information systems, devices, or other network resources</a:t>
          </a:r>
          <a:endParaRPr lang="en-US" sz="2000" dirty="0"/>
        </a:p>
      </dgm:t>
    </dgm:pt>
    <dgm:pt modelId="{80A935EC-C0BE-48EB-972D-A92E8015DC60}" type="parTrans" cxnId="{51FAB115-1FD1-43A2-8A13-050DC3E4BD27}">
      <dgm:prSet/>
      <dgm:spPr/>
      <dgm:t>
        <a:bodyPr/>
        <a:lstStyle/>
        <a:p>
          <a:endParaRPr lang="en-US"/>
        </a:p>
      </dgm:t>
    </dgm:pt>
    <dgm:pt modelId="{AE3A93BC-C014-4F78-8A4C-C6895102B0C5}" type="sibTrans" cxnId="{51FAB115-1FD1-43A2-8A13-050DC3E4BD27}">
      <dgm:prSet/>
      <dgm:spPr/>
      <dgm:t>
        <a:bodyPr/>
        <a:lstStyle/>
        <a:p>
          <a:endParaRPr lang="en-US"/>
        </a:p>
      </dgm:t>
    </dgm:pt>
    <dgm:pt modelId="{E084F06D-4E5E-4D8E-B50D-D79E05D692FA}">
      <dgm:prSet custT="1"/>
      <dgm:spPr/>
      <dgm:t>
        <a:bodyPr/>
        <a:lstStyle/>
        <a:p>
          <a:r>
            <a:rPr lang="en-US" sz="2000" b="0" i="0" dirty="0"/>
            <a:t>Services affected may include email, websites, online accounts (e.g., banking), or other services</a:t>
          </a:r>
          <a:endParaRPr lang="en-US" sz="2000" dirty="0"/>
        </a:p>
      </dgm:t>
    </dgm:pt>
    <dgm:pt modelId="{875A5C2E-623A-466D-9156-9019794FE3B9}" type="parTrans" cxnId="{023F70E8-5FF7-4F89-A9D7-124DEDDB3209}">
      <dgm:prSet/>
      <dgm:spPr/>
      <dgm:t>
        <a:bodyPr/>
        <a:lstStyle/>
        <a:p>
          <a:endParaRPr lang="en-US"/>
        </a:p>
      </dgm:t>
    </dgm:pt>
    <dgm:pt modelId="{220F1DAB-0EF5-4196-B1BB-CD3DCA1B89F2}" type="sibTrans" cxnId="{023F70E8-5FF7-4F89-A9D7-124DEDDB3209}">
      <dgm:prSet/>
      <dgm:spPr/>
      <dgm:t>
        <a:bodyPr/>
        <a:lstStyle/>
        <a:p>
          <a:endParaRPr lang="en-US"/>
        </a:p>
      </dgm:t>
    </dgm:pt>
    <dgm:pt modelId="{55A8422D-B086-4104-8871-6F0E135FA882}">
      <dgm:prSet custT="1"/>
      <dgm:spPr/>
      <dgm:t>
        <a:bodyPr/>
        <a:lstStyle/>
        <a:p>
          <a:r>
            <a:rPr lang="en-US" sz="2000" b="0" i="0" dirty="0"/>
            <a:t>accomplished by flooding the targeted host or network with traffic until the target cannot respond or simply crashes</a:t>
          </a:r>
          <a:endParaRPr lang="en-US" sz="2000" dirty="0"/>
        </a:p>
      </dgm:t>
    </dgm:pt>
    <dgm:pt modelId="{DEC7A218-E695-4151-B494-893F46C30DF8}" type="parTrans" cxnId="{8BCF84B7-97E6-40E2-915C-64729CE23A1D}">
      <dgm:prSet/>
      <dgm:spPr/>
      <dgm:t>
        <a:bodyPr/>
        <a:lstStyle/>
        <a:p>
          <a:endParaRPr lang="en-US"/>
        </a:p>
      </dgm:t>
    </dgm:pt>
    <dgm:pt modelId="{DCC678FD-31D4-4F17-A651-E423D3232984}" type="sibTrans" cxnId="{8BCF84B7-97E6-40E2-915C-64729CE23A1D}">
      <dgm:prSet/>
      <dgm:spPr/>
      <dgm:t>
        <a:bodyPr/>
        <a:lstStyle/>
        <a:p>
          <a:endParaRPr lang="en-US"/>
        </a:p>
      </dgm:t>
    </dgm:pt>
    <dgm:pt modelId="{546A98C1-9812-437A-8928-82C39809B4CD}">
      <dgm:prSet custT="1"/>
      <dgm:spPr/>
      <dgm:t>
        <a:bodyPr/>
        <a:lstStyle/>
        <a:p>
          <a:r>
            <a:rPr lang="en-US" sz="2000" b="0" i="0" dirty="0"/>
            <a:t>attacks can cost an organization both time and money while their resources and services are inaccessible</a:t>
          </a:r>
          <a:endParaRPr lang="en-US" sz="2000" dirty="0"/>
        </a:p>
      </dgm:t>
    </dgm:pt>
    <dgm:pt modelId="{FB9CE118-88F2-4CF6-9C30-C1F53BB5D00E}" type="parTrans" cxnId="{9B65C106-0287-4E10-AB31-FA59E2D36BDE}">
      <dgm:prSet/>
      <dgm:spPr/>
      <dgm:t>
        <a:bodyPr/>
        <a:lstStyle/>
        <a:p>
          <a:endParaRPr lang="en-US"/>
        </a:p>
      </dgm:t>
    </dgm:pt>
    <dgm:pt modelId="{13F63A1E-43DB-415C-AE8F-82F6E382F68F}" type="sibTrans" cxnId="{9B65C106-0287-4E10-AB31-FA59E2D36BDE}">
      <dgm:prSet/>
      <dgm:spPr/>
      <dgm:t>
        <a:bodyPr/>
        <a:lstStyle/>
        <a:p>
          <a:endParaRPr lang="en-US"/>
        </a:p>
      </dgm:t>
    </dgm:pt>
    <dgm:pt modelId="{4412D53C-B5AB-4B24-881E-0E39202B5683}">
      <dgm:prSet custT="1"/>
      <dgm:spPr/>
      <dgm:t>
        <a:bodyPr/>
        <a:lstStyle/>
        <a:p>
          <a:r>
            <a:rPr lang="en-US" sz="1800">
              <a:hlinkClick xmlns:r="http://schemas.openxmlformats.org/officeDocument/2006/relationships" r:id="rId1"/>
            </a:rPr>
            <a:t>Denial of Service | OWASP Foundation</a:t>
          </a:r>
          <a:endParaRPr lang="en-US" sz="1800"/>
        </a:p>
      </dgm:t>
    </dgm:pt>
    <dgm:pt modelId="{433B75B3-F3A4-4CE6-9945-B83B386D44D4}" type="parTrans" cxnId="{45DA1C70-0922-4C71-90B4-4850145A18C7}">
      <dgm:prSet/>
      <dgm:spPr/>
      <dgm:t>
        <a:bodyPr/>
        <a:lstStyle/>
        <a:p>
          <a:endParaRPr lang="en-US"/>
        </a:p>
      </dgm:t>
    </dgm:pt>
    <dgm:pt modelId="{266297BE-D805-4CED-BD77-47DF7059F170}" type="sibTrans" cxnId="{45DA1C70-0922-4C71-90B4-4850145A18C7}">
      <dgm:prSet/>
      <dgm:spPr/>
      <dgm:t>
        <a:bodyPr/>
        <a:lstStyle/>
        <a:p>
          <a:endParaRPr lang="en-US"/>
        </a:p>
      </dgm:t>
    </dgm:pt>
    <dgm:pt modelId="{23B01C3A-2E16-4CF8-8620-3C6DDAA8D15D}" type="pres">
      <dgm:prSet presAssocID="{B0787CCB-5430-434B-B22F-0F152F22CEC0}" presName="linear" presStyleCnt="0">
        <dgm:presLayoutVars>
          <dgm:animLvl val="lvl"/>
          <dgm:resizeHandles val="exact"/>
        </dgm:presLayoutVars>
      </dgm:prSet>
      <dgm:spPr/>
    </dgm:pt>
    <dgm:pt modelId="{390A9D5F-D957-40D5-8937-6DBEA41717D6}" type="pres">
      <dgm:prSet presAssocID="{ACCD64CD-035F-4FA2-976D-62AB2BA8B2CA}" presName="parentText" presStyleLbl="node1" presStyleIdx="0" presStyleCnt="6" custLinFactY="-1944" custLinFactNeighborY="-100000">
        <dgm:presLayoutVars>
          <dgm:chMax val="0"/>
          <dgm:bulletEnabled val="1"/>
        </dgm:presLayoutVars>
      </dgm:prSet>
      <dgm:spPr/>
    </dgm:pt>
    <dgm:pt modelId="{95364C7D-1477-406D-9ACA-7B71F28534C4}" type="pres">
      <dgm:prSet presAssocID="{964556FE-C916-4C3E-A5BF-24F0B6F34819}" presName="spacer" presStyleCnt="0"/>
      <dgm:spPr/>
    </dgm:pt>
    <dgm:pt modelId="{909D5841-BB59-49AC-83B3-CC917926EB77}" type="pres">
      <dgm:prSet presAssocID="{C97D4193-5DE9-4D5D-A54C-9AD67238C92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E7AC3DCD-E4D0-4834-91FC-88669EEA44E5}" type="pres">
      <dgm:prSet presAssocID="{AE3A93BC-C014-4F78-8A4C-C6895102B0C5}" presName="spacer" presStyleCnt="0"/>
      <dgm:spPr/>
    </dgm:pt>
    <dgm:pt modelId="{A8637FDC-94AE-4CC1-992C-27CF29426898}" type="pres">
      <dgm:prSet presAssocID="{E084F06D-4E5E-4D8E-B50D-D79E05D692FA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608DF271-AD3C-40D2-8257-BAF16EAE6541}" type="pres">
      <dgm:prSet presAssocID="{220F1DAB-0EF5-4196-B1BB-CD3DCA1B89F2}" presName="spacer" presStyleCnt="0"/>
      <dgm:spPr/>
    </dgm:pt>
    <dgm:pt modelId="{C466EC08-1B29-4A39-B9C3-38A76700E39B}" type="pres">
      <dgm:prSet presAssocID="{55A8422D-B086-4104-8871-6F0E135FA882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F2FF2AA5-CA1F-4C65-A09A-13117B985DC6}" type="pres">
      <dgm:prSet presAssocID="{DCC678FD-31D4-4F17-A651-E423D3232984}" presName="spacer" presStyleCnt="0"/>
      <dgm:spPr/>
    </dgm:pt>
    <dgm:pt modelId="{77F5E809-EF81-4E96-83EE-ED50711F4D5D}" type="pres">
      <dgm:prSet presAssocID="{546A98C1-9812-437A-8928-82C39809B4CD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7B42FE46-FA29-4C3D-87D1-644E05D25752}" type="pres">
      <dgm:prSet presAssocID="{13F63A1E-43DB-415C-AE8F-82F6E382F68F}" presName="spacer" presStyleCnt="0"/>
      <dgm:spPr/>
    </dgm:pt>
    <dgm:pt modelId="{5BC432D8-F65F-4BBE-A1B7-9F616FF0BA3C}" type="pres">
      <dgm:prSet presAssocID="{4412D53C-B5AB-4B24-881E-0E39202B5683}" presName="parentText" presStyleLbl="node1" presStyleIdx="5" presStyleCnt="6" custLinFactY="1800" custLinFactNeighborY="100000">
        <dgm:presLayoutVars>
          <dgm:chMax val="0"/>
          <dgm:bulletEnabled val="1"/>
        </dgm:presLayoutVars>
      </dgm:prSet>
      <dgm:spPr/>
    </dgm:pt>
  </dgm:ptLst>
  <dgm:cxnLst>
    <dgm:cxn modelId="{9B65C106-0287-4E10-AB31-FA59E2D36BDE}" srcId="{B0787CCB-5430-434B-B22F-0F152F22CEC0}" destId="{546A98C1-9812-437A-8928-82C39809B4CD}" srcOrd="4" destOrd="0" parTransId="{FB9CE118-88F2-4CF6-9C30-C1F53BB5D00E}" sibTransId="{13F63A1E-43DB-415C-AE8F-82F6E382F68F}"/>
    <dgm:cxn modelId="{4C4DB00A-C1A1-4B9B-844A-1A0926C2EAF2}" type="presOf" srcId="{546A98C1-9812-437A-8928-82C39809B4CD}" destId="{77F5E809-EF81-4E96-83EE-ED50711F4D5D}" srcOrd="0" destOrd="0" presId="urn:microsoft.com/office/officeart/2005/8/layout/vList2"/>
    <dgm:cxn modelId="{51FAB115-1FD1-43A2-8A13-050DC3E4BD27}" srcId="{B0787CCB-5430-434B-B22F-0F152F22CEC0}" destId="{C97D4193-5DE9-4D5D-A54C-9AD67238C928}" srcOrd="1" destOrd="0" parTransId="{80A935EC-C0BE-48EB-972D-A92E8015DC60}" sibTransId="{AE3A93BC-C014-4F78-8A4C-C6895102B0C5}"/>
    <dgm:cxn modelId="{AABB6A2B-936D-4D99-BBA1-18F519E3E3DA}" type="presOf" srcId="{B0787CCB-5430-434B-B22F-0F152F22CEC0}" destId="{23B01C3A-2E16-4CF8-8620-3C6DDAA8D15D}" srcOrd="0" destOrd="0" presId="urn:microsoft.com/office/officeart/2005/8/layout/vList2"/>
    <dgm:cxn modelId="{45DA1C70-0922-4C71-90B4-4850145A18C7}" srcId="{B0787CCB-5430-434B-B22F-0F152F22CEC0}" destId="{4412D53C-B5AB-4B24-881E-0E39202B5683}" srcOrd="5" destOrd="0" parTransId="{433B75B3-F3A4-4CE6-9945-B83B386D44D4}" sibTransId="{266297BE-D805-4CED-BD77-47DF7059F170}"/>
    <dgm:cxn modelId="{6CDFF354-0224-4F93-B686-D322F40548D9}" srcId="{B0787CCB-5430-434B-B22F-0F152F22CEC0}" destId="{ACCD64CD-035F-4FA2-976D-62AB2BA8B2CA}" srcOrd="0" destOrd="0" parTransId="{BA5E9878-5FE7-4A67-81B0-5D1E134697BB}" sibTransId="{964556FE-C916-4C3E-A5BF-24F0B6F34819}"/>
    <dgm:cxn modelId="{046FD957-9E95-40E9-95B7-F8B805728968}" type="presOf" srcId="{4412D53C-B5AB-4B24-881E-0E39202B5683}" destId="{5BC432D8-F65F-4BBE-A1B7-9F616FF0BA3C}" srcOrd="0" destOrd="0" presId="urn:microsoft.com/office/officeart/2005/8/layout/vList2"/>
    <dgm:cxn modelId="{348F5978-F0FF-475C-BD45-9998F7D96942}" type="presOf" srcId="{ACCD64CD-035F-4FA2-976D-62AB2BA8B2CA}" destId="{390A9D5F-D957-40D5-8937-6DBEA41717D6}" srcOrd="0" destOrd="0" presId="urn:microsoft.com/office/officeart/2005/8/layout/vList2"/>
    <dgm:cxn modelId="{DCC91DA8-2A87-4DC1-9CA1-F3950CF9CF9E}" type="presOf" srcId="{C97D4193-5DE9-4D5D-A54C-9AD67238C928}" destId="{909D5841-BB59-49AC-83B3-CC917926EB77}" srcOrd="0" destOrd="0" presId="urn:microsoft.com/office/officeart/2005/8/layout/vList2"/>
    <dgm:cxn modelId="{8BCF84B7-97E6-40E2-915C-64729CE23A1D}" srcId="{B0787CCB-5430-434B-B22F-0F152F22CEC0}" destId="{55A8422D-B086-4104-8871-6F0E135FA882}" srcOrd="3" destOrd="0" parTransId="{DEC7A218-E695-4151-B494-893F46C30DF8}" sibTransId="{DCC678FD-31D4-4F17-A651-E423D3232984}"/>
    <dgm:cxn modelId="{4F1048BE-B950-42D8-B878-03E9DA1A5FF8}" type="presOf" srcId="{E084F06D-4E5E-4D8E-B50D-D79E05D692FA}" destId="{A8637FDC-94AE-4CC1-992C-27CF29426898}" srcOrd="0" destOrd="0" presId="urn:microsoft.com/office/officeart/2005/8/layout/vList2"/>
    <dgm:cxn modelId="{A699D5D7-64A1-4B2A-A53A-A3EEAD2D7771}" type="presOf" srcId="{55A8422D-B086-4104-8871-6F0E135FA882}" destId="{C466EC08-1B29-4A39-B9C3-38A76700E39B}" srcOrd="0" destOrd="0" presId="urn:microsoft.com/office/officeart/2005/8/layout/vList2"/>
    <dgm:cxn modelId="{023F70E8-5FF7-4F89-A9D7-124DEDDB3209}" srcId="{B0787CCB-5430-434B-B22F-0F152F22CEC0}" destId="{E084F06D-4E5E-4D8E-B50D-D79E05D692FA}" srcOrd="2" destOrd="0" parTransId="{875A5C2E-623A-466D-9156-9019794FE3B9}" sibTransId="{220F1DAB-0EF5-4196-B1BB-CD3DCA1B89F2}"/>
    <dgm:cxn modelId="{5FFFD2AA-C58A-4D0A-851C-13B6249D249F}" type="presParOf" srcId="{23B01C3A-2E16-4CF8-8620-3C6DDAA8D15D}" destId="{390A9D5F-D957-40D5-8937-6DBEA41717D6}" srcOrd="0" destOrd="0" presId="urn:microsoft.com/office/officeart/2005/8/layout/vList2"/>
    <dgm:cxn modelId="{46D879CE-9CC5-4662-B3DA-88A16AF6108F}" type="presParOf" srcId="{23B01C3A-2E16-4CF8-8620-3C6DDAA8D15D}" destId="{95364C7D-1477-406D-9ACA-7B71F28534C4}" srcOrd="1" destOrd="0" presId="urn:microsoft.com/office/officeart/2005/8/layout/vList2"/>
    <dgm:cxn modelId="{F7EAFC15-8186-485F-A367-B7051D535D53}" type="presParOf" srcId="{23B01C3A-2E16-4CF8-8620-3C6DDAA8D15D}" destId="{909D5841-BB59-49AC-83B3-CC917926EB77}" srcOrd="2" destOrd="0" presId="urn:microsoft.com/office/officeart/2005/8/layout/vList2"/>
    <dgm:cxn modelId="{E176745F-93EB-4561-8E87-838A8A07F4F8}" type="presParOf" srcId="{23B01C3A-2E16-4CF8-8620-3C6DDAA8D15D}" destId="{E7AC3DCD-E4D0-4834-91FC-88669EEA44E5}" srcOrd="3" destOrd="0" presId="urn:microsoft.com/office/officeart/2005/8/layout/vList2"/>
    <dgm:cxn modelId="{C18A987F-747E-4C27-9632-944B2480C4FD}" type="presParOf" srcId="{23B01C3A-2E16-4CF8-8620-3C6DDAA8D15D}" destId="{A8637FDC-94AE-4CC1-992C-27CF29426898}" srcOrd="4" destOrd="0" presId="urn:microsoft.com/office/officeart/2005/8/layout/vList2"/>
    <dgm:cxn modelId="{F611E991-A3F9-4DD8-85BA-9AAB41F18F2A}" type="presParOf" srcId="{23B01C3A-2E16-4CF8-8620-3C6DDAA8D15D}" destId="{608DF271-AD3C-40D2-8257-BAF16EAE6541}" srcOrd="5" destOrd="0" presId="urn:microsoft.com/office/officeart/2005/8/layout/vList2"/>
    <dgm:cxn modelId="{26D36C0D-56C6-4914-8016-4B0202D03194}" type="presParOf" srcId="{23B01C3A-2E16-4CF8-8620-3C6DDAA8D15D}" destId="{C466EC08-1B29-4A39-B9C3-38A76700E39B}" srcOrd="6" destOrd="0" presId="urn:microsoft.com/office/officeart/2005/8/layout/vList2"/>
    <dgm:cxn modelId="{FF8597ED-631E-4240-86FD-6B5270200829}" type="presParOf" srcId="{23B01C3A-2E16-4CF8-8620-3C6DDAA8D15D}" destId="{F2FF2AA5-CA1F-4C65-A09A-13117B985DC6}" srcOrd="7" destOrd="0" presId="urn:microsoft.com/office/officeart/2005/8/layout/vList2"/>
    <dgm:cxn modelId="{889D6E4E-0245-4B07-A40E-BCC9F207EE9A}" type="presParOf" srcId="{23B01C3A-2E16-4CF8-8620-3C6DDAA8D15D}" destId="{77F5E809-EF81-4E96-83EE-ED50711F4D5D}" srcOrd="8" destOrd="0" presId="urn:microsoft.com/office/officeart/2005/8/layout/vList2"/>
    <dgm:cxn modelId="{A57AFF4C-75ED-4406-B210-549C7BD831DC}" type="presParOf" srcId="{23B01C3A-2E16-4CF8-8620-3C6DDAA8D15D}" destId="{7B42FE46-FA29-4C3D-87D1-644E05D25752}" srcOrd="9" destOrd="0" presId="urn:microsoft.com/office/officeart/2005/8/layout/vList2"/>
    <dgm:cxn modelId="{B4505308-4031-4EE2-9FCA-F1677BC71248}" type="presParOf" srcId="{23B01C3A-2E16-4CF8-8620-3C6DDAA8D15D}" destId="{5BC432D8-F65F-4BBE-A1B7-9F616FF0BA3C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0A9D5F-D957-40D5-8937-6DBEA41717D6}">
      <dsp:nvSpPr>
        <dsp:cNvPr id="0" name=""/>
        <dsp:cNvSpPr/>
      </dsp:nvSpPr>
      <dsp:spPr>
        <a:xfrm>
          <a:off x="0" y="0"/>
          <a:ext cx="6263640" cy="9066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render a service inaccessible</a:t>
          </a:r>
          <a:endParaRPr lang="en-US" sz="2000" kern="1200" dirty="0"/>
        </a:p>
      </dsp:txBody>
      <dsp:txXfrm>
        <a:off x="44261" y="44261"/>
        <a:ext cx="6175118" cy="818168"/>
      </dsp:txXfrm>
    </dsp:sp>
    <dsp:sp modelId="{909D5841-BB59-49AC-83B3-CC917926EB77}">
      <dsp:nvSpPr>
        <dsp:cNvPr id="0" name=""/>
        <dsp:cNvSpPr/>
      </dsp:nvSpPr>
      <dsp:spPr>
        <a:xfrm>
          <a:off x="0" y="921433"/>
          <a:ext cx="6263640" cy="90669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legitimate users are unable to access information systems, devices, or other network resources</a:t>
          </a:r>
          <a:endParaRPr lang="en-US" sz="2000" kern="1200" dirty="0"/>
        </a:p>
      </dsp:txBody>
      <dsp:txXfrm>
        <a:off x="44261" y="965694"/>
        <a:ext cx="6175118" cy="818168"/>
      </dsp:txXfrm>
    </dsp:sp>
    <dsp:sp modelId="{A8637FDC-94AE-4CC1-992C-27CF29426898}">
      <dsp:nvSpPr>
        <dsp:cNvPr id="0" name=""/>
        <dsp:cNvSpPr/>
      </dsp:nvSpPr>
      <dsp:spPr>
        <a:xfrm>
          <a:off x="0" y="1839810"/>
          <a:ext cx="6263640" cy="90669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Services affected may include email, websites, online accounts (e.g., banking), or other services</a:t>
          </a:r>
          <a:endParaRPr lang="en-US" sz="2000" kern="1200" dirty="0"/>
        </a:p>
      </dsp:txBody>
      <dsp:txXfrm>
        <a:off x="44261" y="1884071"/>
        <a:ext cx="6175118" cy="818168"/>
      </dsp:txXfrm>
    </dsp:sp>
    <dsp:sp modelId="{C466EC08-1B29-4A39-B9C3-38A76700E39B}">
      <dsp:nvSpPr>
        <dsp:cNvPr id="0" name=""/>
        <dsp:cNvSpPr/>
      </dsp:nvSpPr>
      <dsp:spPr>
        <a:xfrm>
          <a:off x="0" y="2758186"/>
          <a:ext cx="6263640" cy="90669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accomplished by flooding the targeted host or network with traffic until the target cannot respond or simply crashes</a:t>
          </a:r>
          <a:endParaRPr lang="en-US" sz="2000" kern="1200" dirty="0"/>
        </a:p>
      </dsp:txBody>
      <dsp:txXfrm>
        <a:off x="44261" y="2802447"/>
        <a:ext cx="6175118" cy="818168"/>
      </dsp:txXfrm>
    </dsp:sp>
    <dsp:sp modelId="{77F5E809-EF81-4E96-83EE-ED50711F4D5D}">
      <dsp:nvSpPr>
        <dsp:cNvPr id="0" name=""/>
        <dsp:cNvSpPr/>
      </dsp:nvSpPr>
      <dsp:spPr>
        <a:xfrm>
          <a:off x="0" y="3676563"/>
          <a:ext cx="6263640" cy="90669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attacks can cost an organization both time and money while their resources and services are inaccessible</a:t>
          </a:r>
          <a:endParaRPr lang="en-US" sz="2000" kern="1200" dirty="0"/>
        </a:p>
      </dsp:txBody>
      <dsp:txXfrm>
        <a:off x="44261" y="3720824"/>
        <a:ext cx="6175118" cy="818168"/>
      </dsp:txXfrm>
    </dsp:sp>
    <dsp:sp modelId="{5BC432D8-F65F-4BBE-A1B7-9F616FF0BA3C}">
      <dsp:nvSpPr>
        <dsp:cNvPr id="0" name=""/>
        <dsp:cNvSpPr/>
      </dsp:nvSpPr>
      <dsp:spPr>
        <a:xfrm>
          <a:off x="0" y="4597997"/>
          <a:ext cx="6263640" cy="9066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hlinkClick xmlns:r="http://schemas.openxmlformats.org/officeDocument/2006/relationships" r:id="rId1"/>
            </a:rPr>
            <a:t>Denial of Service | OWASP Foundation</a:t>
          </a:r>
          <a:endParaRPr lang="en-US" sz="1800" kern="1200"/>
        </a:p>
      </dsp:txBody>
      <dsp:txXfrm>
        <a:off x="44261" y="4642258"/>
        <a:ext cx="6175118" cy="8181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C310A-AB83-4914-B878-0EC0BDF55B01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07E67-0286-484D-96B0-4B14AB7F4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234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vast.com/c-phishing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avast.com/c-sql-injection" TargetMode="External"/><Relationship Id="rId4" Type="http://schemas.openxmlformats.org/officeDocument/2006/relationships/hyperlink" Target="https://www.avast.com/c-identity-theft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Polyvinyl Chloride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(PVC)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07E67-0286-484D-96B0-4B14AB7F46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118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B0C0C"/>
                </a:solidFill>
                <a:effectLst/>
                <a:latin typeface="Roboto" panose="02000000000000000000" pitchFamily="2" charset="0"/>
              </a:rPr>
              <a:t>Protect yourself by avoiding online banking on public WIFI networks and make sure your home network is secured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07E67-0286-484D-96B0-4B14AB7F46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88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1455C"/>
                </a:solidFill>
                <a:effectLst/>
                <a:latin typeface="Mier B"/>
              </a:rPr>
              <a:t>Threats encompass malware, and also include other online threats like </a:t>
            </a:r>
            <a:r>
              <a:rPr lang="en-US" b="0" i="0" dirty="0">
                <a:solidFill>
                  <a:srgbClr val="1A74B1"/>
                </a:solidFill>
                <a:effectLst/>
                <a:latin typeface="Mier B"/>
                <a:hlinkClick r:id="rId3"/>
              </a:rPr>
              <a:t>phishing</a:t>
            </a:r>
            <a:r>
              <a:rPr lang="en-US" b="0" i="0" dirty="0">
                <a:solidFill>
                  <a:srgbClr val="21455C"/>
                </a:solidFill>
                <a:effectLst/>
                <a:latin typeface="Mier B"/>
              </a:rPr>
              <a:t>, </a:t>
            </a:r>
            <a:r>
              <a:rPr lang="en-US" b="0" i="0" dirty="0">
                <a:solidFill>
                  <a:srgbClr val="1A74B1"/>
                </a:solidFill>
                <a:effectLst/>
                <a:latin typeface="Mier B"/>
                <a:hlinkClick r:id="rId4"/>
              </a:rPr>
              <a:t>identity theft</a:t>
            </a:r>
            <a:r>
              <a:rPr lang="en-US" b="0" i="0" dirty="0">
                <a:solidFill>
                  <a:srgbClr val="21455C"/>
                </a:solidFill>
                <a:effectLst/>
                <a:latin typeface="Mier B"/>
              </a:rPr>
              <a:t>, </a:t>
            </a:r>
            <a:r>
              <a:rPr lang="en-US" b="0" i="0" dirty="0">
                <a:solidFill>
                  <a:srgbClr val="1A74B1"/>
                </a:solidFill>
                <a:effectLst/>
                <a:latin typeface="Mier B"/>
                <a:hlinkClick r:id="rId5"/>
              </a:rPr>
              <a:t>SQL injection</a:t>
            </a:r>
            <a:r>
              <a:rPr lang="en-US" b="0" i="0" dirty="0">
                <a:solidFill>
                  <a:srgbClr val="21455C"/>
                </a:solidFill>
                <a:effectLst/>
                <a:latin typeface="Mier B"/>
              </a:rPr>
              <a:t>, and more.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07E67-0286-484D-96B0-4B14AB7F464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573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command-and-control server (C&amp;C) server or C2 server.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07E67-0286-484D-96B0-4B14AB7F464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898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1455C"/>
                </a:solidFill>
                <a:effectLst/>
                <a:latin typeface="Mier B"/>
              </a:rPr>
              <a:t>Trojans need you to install 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07E67-0286-484D-96B0-4B14AB7F464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327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client-server application where the client is unwittingly doing something unexpected, simulating the behavior of a trojan horse.</a:t>
            </a:r>
          </a:p>
          <a:p>
            <a:r>
              <a:rPr lang="en-US" dirty="0"/>
              <a:t>the server sends a message to the client, simulating a malicious command, where the client unknowingly performs actions that may be harmful.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07E67-0286-484D-96B0-4B14AB7F464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669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07E67-0286-484D-96B0-4B14AB7F464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63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If the transaction overwrites executable code, it can cause the program to behave unpredictably and generate incorrect results, memory access errors, or crashes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07E67-0286-484D-96B0-4B14AB7F464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13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7F4EE-706B-2D56-22D2-A640C7D04A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535261-9EE4-308A-1DBD-B493EE652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723D3-7CB8-C564-5A30-986334AC9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5/2/2024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F173B-C516-6404-9E17-FAE687FD8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15437-6EB9-83A4-18DB-192DB08CA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639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C9762-B06A-67FA-B9DB-911803F4C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693CE9-75F4-F318-4661-6549C084B4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D146F-F5A0-D071-7DAB-F82986DD2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0D245-97A3-9892-550B-6E35613C6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D5721-0C4D-FA4C-8AB3-DF1AEB63B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567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1BFC9E-1C66-57F2-9544-CA360C595C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7DF4E6-76EE-77BE-38FD-D2E993067B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0BA73-9E6C-0611-6AC1-9F1ED3040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9C1CD-66DD-4EA6-8E27-E9372F1AF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39798-EEA5-03B9-04E3-C5B070936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740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7989B-784B-6552-7E6B-646BC70B8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EB9A6-F097-5FC8-0DEB-285A44235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573FD-3CF8-6665-E1D3-252B98ACA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27028-EE5C-AC9E-1830-408670960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BF3FA-F81D-667E-689D-BA4577AFB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883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864B3-B6AF-8850-B379-9F5BF6DAC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DD0867-49F2-E809-721D-8E819AB6B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8E875-DCC4-2057-2650-0F8B22937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EA979-414F-AA70-5C10-5B970F8DD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43FE7-183F-EB98-5CEE-FB7413A60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194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13DA9-FD72-73F6-E8F2-31B8C6527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D48F3-0D9B-BB55-681C-CA85E41B89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AC6D02-85EE-8B1F-FF7B-7D2A13B072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019BA1-610E-1EB9-EBE4-584BDE772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D05FD4-5783-8059-F516-6A13942FE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0C76D1-2E2C-DFAF-91C7-FEB165726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675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181E3-90BF-0238-374B-EE6EFD0DE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47E43C-0381-BAC7-431E-DD7821CB9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920F1A-A7F4-7BBB-7DFC-3FB0D7A12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A45A4-2933-EB1B-2239-F6FFBBF257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395CCA-CC62-B8CE-1FF0-C0F43AEFC1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2E97A9-196B-74B9-5544-B7E78FF13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5/2/2024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5DFC55-DD8E-0736-601D-9A1F3C077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A9A917-C32B-0B12-8001-3B94CED10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12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211C5-DB6B-A1F3-3131-12D063970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C30602-F036-54FF-A7D2-98D62649B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5/2/2024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21FFF-19C1-9132-2B8D-AFCBDC875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3CDCB2-39DF-29BC-8E6E-886EB801A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306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D7A5F0-9184-78D3-910F-034E5BEDE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5/2/2024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06B8A8-85DF-D78D-7749-DB3DE16EC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12690-EAD7-3306-A41D-8D7A1AE86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174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80FFB-26EE-3314-6015-62A8E8A3A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C0F1B-0065-49E4-2CF7-0B92EF373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682A8-E119-E798-B89B-B26208E69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334F22-3DEB-4954-AAB7-643A81129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C464A9-AC71-40D7-8120-99EC48483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191B26-A925-F9DF-9C4A-CDD77B70B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22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0F78-A977-3658-4E20-F7AC2F896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AF1A58-4886-FB66-9A0E-9666565155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F26E53-95FB-610F-55AE-16ED0CB6A2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6C2F96-6A19-0A92-94D6-1363C4862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7B085D-8981-C474-83D9-432E5BABF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30379-1A1C-08DB-F16F-40E9130DE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55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F0DA3B-BF74-FFE5-4119-29D26DB21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4A019-EC53-B388-BC3D-47BFC3C51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6E32D-BFA2-7AE3-C03C-948756C54E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5/2/2024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C8AB2-3B70-3C2E-0EFC-1B88CFE0D4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82B0D-552B-33BD-8DB2-CD0E9B4333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46629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guardians.ch/banking-fraud/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bi.org.in/Scripts/NotificationUser.aspx?Id=11040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SO/IEC_7816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ISO/IEC_14443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bidocs.rbi.org.in/rdocs/content/pdfs/BEAWARE07032022.pdf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securelist.com/bad-rabbit-ransomware/82851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gi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injection.net/time-based/" TargetMode="External"/><Relationship Id="rId2" Type="http://schemas.openxmlformats.org/officeDocument/2006/relationships/hyperlink" Target="https://www.geeksforgeeks.org/types-of-sql-injection-sqli/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5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" descr="Computer script on a screen">
            <a:extLst>
              <a:ext uri="{FF2B5EF4-FFF2-40B4-BE49-F238E27FC236}">
                <a16:creationId xmlns:a16="http://schemas.microsoft.com/office/drawing/2014/main" id="{8BE17748-54E6-6441-8DA7-3E70F628F6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7" t="4898" r="15413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45" name="Rectangle 47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A8469B-3E7D-1818-6F1B-34AFEABEB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/>
              <a:t> IT  Application and Data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E6128-96B9-7343-7B51-739711C03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8600" y="4872922"/>
            <a:ext cx="4023360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/>
              <a:t>- Dr. Gopal Rawat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041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CDFCDA-B02E-540C-B845-68D36427B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3400" b="1" dirty="0"/>
              <a:t>Identity Theft</a:t>
            </a:r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55" name="Rectangle 6154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61FAA-67E6-A2C4-4C4E-E093E3C1E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622" y="2576427"/>
            <a:ext cx="4563012" cy="4732070"/>
          </a:xfrm>
        </p:spPr>
        <p:txBody>
          <a:bodyPr>
            <a:normAutofit/>
          </a:bodyPr>
          <a:lstStyle/>
          <a:p>
            <a:r>
              <a:rPr lang="en-US" sz="2200" b="0" i="0" dirty="0">
                <a:effectLst/>
              </a:rPr>
              <a:t>Identity theft is the crime of obtaining the personal or financial information of another person to use their identity to commit fraud</a:t>
            </a:r>
          </a:p>
          <a:p>
            <a:pPr lvl="1"/>
            <a:r>
              <a:rPr lang="en-US" sz="2200" b="0" i="0" dirty="0">
                <a:effectLst/>
              </a:rPr>
              <a:t>making unauthorized transactions or purchases</a:t>
            </a:r>
          </a:p>
          <a:p>
            <a:r>
              <a:rPr lang="en-US" sz="2200" dirty="0"/>
              <a:t>Damage to their credit, finances, and reputation.</a:t>
            </a:r>
          </a:p>
        </p:txBody>
      </p:sp>
      <p:pic>
        <p:nvPicPr>
          <p:cNvPr id="6146" name="Picture 2" descr="Facts + Statistics: Identity theft and cybercrime | III">
            <a:extLst>
              <a:ext uri="{FF2B5EF4-FFF2-40B4-BE49-F238E27FC236}">
                <a16:creationId xmlns:a16="http://schemas.microsoft.com/office/drawing/2014/main" id="{E9F403A1-7351-816C-1846-02AA6BE26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54634" y="1397634"/>
            <a:ext cx="7337366" cy="524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03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E10700-D011-0D01-418F-41FD25636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641850"/>
            <a:ext cx="3611880" cy="1535865"/>
          </a:xfrm>
        </p:spPr>
        <p:txBody>
          <a:bodyPr>
            <a:normAutofit/>
          </a:bodyPr>
          <a:lstStyle/>
          <a:p>
            <a:r>
              <a:rPr lang="en-US" sz="3200" b="1" dirty="0"/>
              <a:t>Concepts of Identity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946DF3-24A9-A5A0-145F-256D6FF28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96" y="2582292"/>
            <a:ext cx="9945488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56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Rectangle 103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815502-4871-72BC-E5E3-AFAC4F6A7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b="1"/>
              <a:t>State Identity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CCE58-3C7D-A9C6-ECFC-D060C13BF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India – Aadhaar - National Identification System </a:t>
            </a:r>
          </a:p>
          <a:p>
            <a:pPr marL="0" indent="0">
              <a:buNone/>
            </a:pPr>
            <a:r>
              <a:rPr lang="en-US" sz="2400" dirty="0"/>
              <a:t>• 12-digit ID </a:t>
            </a:r>
          </a:p>
          <a:p>
            <a:pPr marL="0" indent="0">
              <a:buNone/>
            </a:pPr>
            <a:r>
              <a:rPr lang="en-US" sz="2400" dirty="0"/>
              <a:t>• Biometrics – fingerprint and iris scan</a:t>
            </a:r>
          </a:p>
        </p:txBody>
      </p:sp>
      <p:grpSp>
        <p:nvGrpSpPr>
          <p:cNvPr id="1043" name="Group 1034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036" name="Isosceles Triangle 1035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4" name="Rectangle 1036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8" name="Picture 4" descr="Know if your Aadhaar Card is real or fake – Here's how">
            <a:extLst>
              <a:ext uri="{FF2B5EF4-FFF2-40B4-BE49-F238E27FC236}">
                <a16:creationId xmlns:a16="http://schemas.microsoft.com/office/drawing/2014/main" id="{DF6BD7BA-D9C8-21F3-AB67-3E5B4693EF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9" t="23380" r="6916"/>
          <a:stretch/>
        </p:blipFill>
        <p:spPr bwMode="auto">
          <a:xfrm>
            <a:off x="4861405" y="1618962"/>
            <a:ext cx="7076209" cy="369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5" name="Group 1038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040" name="Rectangle 1039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1" name="Isosceles Triangle 1040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772CC14-4F7B-4612-DF5B-525F2CA61C81}"/>
              </a:ext>
            </a:extLst>
          </p:cNvPr>
          <p:cNvSpPr txBox="1"/>
          <p:nvPr/>
        </p:nvSpPr>
        <p:spPr>
          <a:xfrm>
            <a:off x="1011600" y="5247623"/>
            <a:ext cx="1090506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0" i="0" dirty="0">
                <a:solidFill>
                  <a:schemeClr val="accent1"/>
                </a:solidFill>
                <a:effectLst/>
              </a:rPr>
              <a:t>Hacking is a violation of right to privacy under Article 21  of the Constitution of India and violates the fundamental right </a:t>
            </a:r>
            <a:br>
              <a:rPr lang="en-US" sz="2400" dirty="0">
                <a:solidFill>
                  <a:schemeClr val="accent1"/>
                </a:solidFill>
              </a:rPr>
            </a:br>
            <a:br>
              <a:rPr lang="en-US" sz="2400" dirty="0">
                <a:solidFill>
                  <a:schemeClr val="accent1"/>
                </a:solidFill>
              </a:rPr>
            </a:br>
            <a:br>
              <a:rPr lang="en-US" sz="2400" dirty="0">
                <a:solidFill>
                  <a:schemeClr val="accent1"/>
                </a:solidFill>
              </a:rPr>
            </a:br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10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8B764-9416-EAEA-E897-3708B655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Theft -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2A1A2-03A5-F2C8-C91C-FC4D57D86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Financial Identity theft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latin typeface="Cabin-semi-bold"/>
              </a:rPr>
              <a:t>Medical Identity Theft</a:t>
            </a:r>
          </a:p>
          <a:p>
            <a:r>
              <a:rPr lang="en-US" dirty="0"/>
              <a:t>Online Identity theft</a:t>
            </a:r>
          </a:p>
          <a:p>
            <a:r>
              <a:rPr lang="en-US" sz="2400" b="0" i="0" dirty="0">
                <a:solidFill>
                  <a:srgbClr val="111111"/>
                </a:solidFill>
                <a:effectLst/>
                <a:latin typeface="Cabin-semi-bold"/>
              </a:rPr>
              <a:t>Social Security Identity Theft</a:t>
            </a:r>
          </a:p>
          <a:p>
            <a:r>
              <a:rPr lang="en-US" sz="2400" b="0" i="0" dirty="0">
                <a:solidFill>
                  <a:srgbClr val="111111"/>
                </a:solidFill>
                <a:effectLst/>
                <a:latin typeface="Cabin-semi-bold"/>
              </a:rPr>
              <a:t>Tax Identity Theft</a:t>
            </a:r>
          </a:p>
          <a:p>
            <a:r>
              <a:rPr lang="en-US" sz="2400" b="0" i="0" dirty="0">
                <a:solidFill>
                  <a:srgbClr val="111111"/>
                </a:solidFill>
                <a:effectLst/>
                <a:latin typeface="Cabin-semi-bold"/>
              </a:rPr>
              <a:t>Criminal Identity Theft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Case Study : </a:t>
            </a:r>
            <a:r>
              <a:rPr lang="en-US" dirty="0" err="1">
                <a:solidFill>
                  <a:schemeClr val="accent1"/>
                </a:solidFill>
              </a:rPr>
              <a:t>Dhani</a:t>
            </a:r>
            <a:r>
              <a:rPr lang="en-US" dirty="0">
                <a:solidFill>
                  <a:schemeClr val="accent1"/>
                </a:solidFill>
              </a:rPr>
              <a:t> Loan App</a:t>
            </a:r>
          </a:p>
        </p:txBody>
      </p:sp>
    </p:spTree>
    <p:extLst>
      <p:ext uri="{BB962C8B-B14F-4D97-AF65-F5344CB8AC3E}">
        <p14:creationId xmlns:p14="http://schemas.microsoft.com/office/powerpoint/2010/main" val="809548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3A005-E6A4-80AE-5363-7B6F02D19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i="0" dirty="0">
                <a:solidFill>
                  <a:srgbClr val="202124"/>
                </a:solidFill>
                <a:effectLst/>
              </a:rPr>
              <a:t>Identity Theft: Tactics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9A2FC-8A6E-EE5E-25D2-4B134DE99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400" dirty="0">
                <a:solidFill>
                  <a:srgbClr val="202124"/>
                </a:solidFill>
              </a:rPr>
              <a:t>Ways </a:t>
            </a:r>
            <a:r>
              <a:rPr lang="en-US" sz="2400" b="0" i="0" dirty="0">
                <a:solidFill>
                  <a:srgbClr val="202124"/>
                </a:solidFill>
                <a:effectLst/>
              </a:rPr>
              <a:t>your identity can be stolen?</a:t>
            </a:r>
          </a:p>
          <a:p>
            <a:pPr algn="l"/>
            <a:endParaRPr lang="en-US" sz="2400" b="0" i="0" dirty="0">
              <a:solidFill>
                <a:srgbClr val="202124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202124"/>
                </a:solidFill>
                <a:effectLst/>
              </a:rPr>
              <a:t>Phishing /</a:t>
            </a:r>
            <a:r>
              <a:rPr lang="en-US" sz="2400" b="1" i="0" dirty="0" err="1">
                <a:solidFill>
                  <a:srgbClr val="202124"/>
                </a:solidFill>
                <a:effectLst/>
              </a:rPr>
              <a:t>SMiShing</a:t>
            </a:r>
            <a:r>
              <a:rPr lang="en-US" sz="2400" b="1" i="0" dirty="0">
                <a:solidFill>
                  <a:srgbClr val="202124"/>
                </a:solidFill>
                <a:effectLst/>
              </a:rPr>
              <a:t>/Vishing</a:t>
            </a:r>
            <a:endParaRPr lang="en-US" sz="2400" dirty="0">
              <a:solidFill>
                <a:srgbClr val="202124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202124"/>
                </a:solidFill>
                <a:effectLst/>
              </a:rPr>
              <a:t>Dumpster Diving</a:t>
            </a:r>
            <a:endParaRPr lang="en-US" sz="2400" b="0" i="0" dirty="0">
              <a:solidFill>
                <a:srgbClr val="202124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202124"/>
                </a:solidFill>
                <a:effectLst/>
              </a:rPr>
              <a:t>Wireless Hacking</a:t>
            </a:r>
            <a:endParaRPr lang="en-US" sz="2400" b="0" i="0" dirty="0">
              <a:solidFill>
                <a:srgbClr val="202124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02124"/>
                </a:solidFill>
                <a:effectLst/>
              </a:rPr>
              <a:t>Fake Lottery Winnings, Jobs, Etc.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02124"/>
                </a:solidFill>
                <a:effectLst/>
              </a:rPr>
              <a:t>ATM and Payment Machines</a:t>
            </a:r>
          </a:p>
          <a:p>
            <a:pPr lvl="1"/>
            <a:r>
              <a:rPr lang="en-US" b="0" i="0" dirty="0">
                <a:solidFill>
                  <a:srgbClr val="0B0C0C"/>
                </a:solidFill>
                <a:effectLst/>
              </a:rPr>
              <a:t>shoulder surf or rig devices to steal information (skimming)</a:t>
            </a:r>
            <a:endParaRPr lang="en-US" sz="4000" b="0" i="0" dirty="0">
              <a:solidFill>
                <a:srgbClr val="202124"/>
              </a:solidFill>
              <a:effectLst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3272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F658CF-F2EE-37A5-6AD0-582E7E834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b="1" dirty="0"/>
              <a:t>Identity Theft : Prevention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12089-ABE3-7F88-DE8A-AD5FB0186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7962" y="1664986"/>
            <a:ext cx="10905066" cy="4393982"/>
          </a:xfrm>
        </p:spPr>
        <p:txBody>
          <a:bodyPr>
            <a:normAutofit/>
          </a:bodyPr>
          <a:lstStyle/>
          <a:p>
            <a:r>
              <a:rPr lang="en-US" sz="2400" dirty="0"/>
              <a:t>Update your passwords</a:t>
            </a:r>
          </a:p>
          <a:p>
            <a:r>
              <a:rPr lang="en-US" sz="2400" dirty="0"/>
              <a:t>No same passwords</a:t>
            </a:r>
          </a:p>
          <a:p>
            <a:r>
              <a:rPr lang="en-US" sz="2400" dirty="0"/>
              <a:t>Don’t save credentials</a:t>
            </a:r>
          </a:p>
          <a:p>
            <a:r>
              <a:rPr lang="en-US" sz="2400" dirty="0"/>
              <a:t>Use updated software</a:t>
            </a:r>
          </a:p>
          <a:p>
            <a:r>
              <a:rPr lang="en-US" sz="2400" dirty="0"/>
              <a:t>Never disclose your data</a:t>
            </a:r>
          </a:p>
          <a:p>
            <a:r>
              <a:rPr lang="en-US" sz="2400" dirty="0"/>
              <a:t>Avoid unsafe ATMs</a:t>
            </a:r>
          </a:p>
          <a:p>
            <a:r>
              <a:rPr lang="en-US" sz="2400" dirty="0"/>
              <a:t>Shred or discard imp documents</a:t>
            </a:r>
          </a:p>
          <a:p>
            <a:r>
              <a:rPr lang="en-US" sz="2400" dirty="0" err="1"/>
              <a:t>Opt</a:t>
            </a:r>
            <a:r>
              <a:rPr lang="en-US" sz="2400" dirty="0"/>
              <a:t> for two-factor authentication</a:t>
            </a:r>
          </a:p>
          <a:p>
            <a:r>
              <a:rPr lang="en-US" sz="2400" dirty="0"/>
              <a:t>Use privacy/proxy account</a:t>
            </a:r>
          </a:p>
          <a:p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28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B84394-FA2E-C495-1083-AAD162E0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b="1" dirty="0"/>
              <a:t>Identity Theft : Legalities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F41B4-1FA9-8B46-F7E6-9142081F7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457471"/>
            <a:ext cx="10905066" cy="4719492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Notify the authorities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Alert the Department of Telecommunications if your identity is used to obtain a SIM card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If passwords have been compromised or your system has been affected contact cybercrime officer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Indian Penal Code 1860 (IPC)</a:t>
            </a:r>
          </a:p>
          <a:p>
            <a:pPr lvl="1"/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IPC sections 419 and 420 pertain to cheating by personation which can be construed as identity theft</a:t>
            </a:r>
          </a:p>
          <a:p>
            <a:pPr lvl="1"/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penalties range from imprisonment for two (2) years to ten (10) years along with fines imposed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Information Technology Act 2000 (IT Act 2000)</a:t>
            </a:r>
          </a:p>
          <a:p>
            <a:pPr lvl="1"/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Section 66C of the IT Act 2000 provides punishment for identity theft up to three (3) years and / or fines up to one (1) lakh rupees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48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1115A1-94AA-B84A-3A92-261FC9702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3400" b="1" dirty="0"/>
              <a:t>Bank Fraud</a:t>
            </a:r>
          </a:p>
        </p:txBody>
      </p:sp>
      <p:sp>
        <p:nvSpPr>
          <p:cNvPr id="7177" name="Rectangle 7176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8FADE-4020-42BA-D75F-11AB20C90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0" i="0" dirty="0">
                <a:effectLst/>
              </a:rPr>
              <a:t>use of potentially illegal means to obtain money, </a:t>
            </a:r>
            <a:r>
              <a:rPr lang="en-US" sz="2200" b="0" i="0" u="none" strike="noStrike" dirty="0">
                <a:effectLst/>
              </a:rPr>
              <a:t>assets</a:t>
            </a:r>
            <a:r>
              <a:rPr lang="en-US" sz="2200" b="0" i="0" dirty="0">
                <a:effectLst/>
              </a:rPr>
              <a:t>, or other property owned or held by a </a:t>
            </a:r>
            <a:r>
              <a:rPr lang="en-US" sz="2200" b="0" i="0" u="none" strike="noStrike" dirty="0">
                <a:effectLst/>
              </a:rPr>
              <a:t>financial institution</a:t>
            </a:r>
            <a:endParaRPr lang="en-US" sz="2200" u="none" strike="noStrike" dirty="0"/>
          </a:p>
          <a:p>
            <a:pPr marL="0" indent="0">
              <a:buNone/>
            </a:pPr>
            <a:r>
              <a:rPr lang="en-US" sz="2200" b="0" i="0" dirty="0">
                <a:effectLst/>
              </a:rPr>
              <a:t>or </a:t>
            </a:r>
          </a:p>
          <a:p>
            <a:pPr marL="0" indent="0">
              <a:buNone/>
            </a:pPr>
            <a:r>
              <a:rPr lang="en-US" sz="2200" b="0" i="0" dirty="0">
                <a:effectLst/>
              </a:rPr>
              <a:t>to obtain money from </a:t>
            </a:r>
            <a:r>
              <a:rPr lang="en-US" sz="2200" b="0" i="0" u="none" strike="noStrike" dirty="0">
                <a:effectLst/>
              </a:rPr>
              <a:t>depositors</a:t>
            </a:r>
            <a:r>
              <a:rPr lang="en-US" sz="2200" b="0" i="0" dirty="0">
                <a:effectLst/>
              </a:rPr>
              <a:t> by fraudulently posing as a bank or other </a:t>
            </a:r>
            <a:r>
              <a:rPr lang="en-US" sz="2200" b="0" i="0" u="none" strike="noStrike" dirty="0">
                <a:effectLst/>
              </a:rPr>
              <a:t>financial institution</a:t>
            </a:r>
            <a:endParaRPr lang="en-US" sz="2200" dirty="0"/>
          </a:p>
        </p:txBody>
      </p:sp>
      <p:pic>
        <p:nvPicPr>
          <p:cNvPr id="7170" name="Picture 2" descr="Private banks seeing jump in number of online frauds: RBI report | Business  Standard News">
            <a:extLst>
              <a:ext uri="{FF2B5EF4-FFF2-40B4-BE49-F238E27FC236}">
                <a16:creationId xmlns:a16="http://schemas.microsoft.com/office/drawing/2014/main" id="{6EBB6A48-3F7E-8741-81F6-1C684E5A9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0096" y="1261986"/>
            <a:ext cx="6440424" cy="466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B4170A-4FCE-5562-B4DF-D723DF2CF17A}"/>
              </a:ext>
            </a:extLst>
          </p:cNvPr>
          <p:cNvSpPr txBox="1"/>
          <p:nvPr/>
        </p:nvSpPr>
        <p:spPr>
          <a:xfrm>
            <a:off x="533400" y="6229022"/>
            <a:ext cx="10622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More read : All about banking fraud - The what, why, and how - </a:t>
            </a:r>
            <a:r>
              <a:rPr lang="en-US" sz="1600" dirty="0" err="1">
                <a:hlinkClick r:id="rId3"/>
              </a:rPr>
              <a:t>NetGuardians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4413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4E041-D038-29AF-CD46-4A1768CF2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Global Payment Methods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AACB3C-1168-16EF-DC3C-9A3ED14F4F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3994" y="1554164"/>
            <a:ext cx="5919421" cy="4938711"/>
          </a:xfrm>
        </p:spPr>
      </p:pic>
    </p:spTree>
    <p:extLst>
      <p:ext uri="{BB962C8B-B14F-4D97-AF65-F5344CB8AC3E}">
        <p14:creationId xmlns:p14="http://schemas.microsoft.com/office/powerpoint/2010/main" val="1424805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8E950-47B5-E5D7-D59F-FE5642E27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Bank Fraud -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5079C-0035-4B47-B8EF-50755CBB4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External</a:t>
            </a:r>
          </a:p>
          <a:p>
            <a:pPr marL="0" indent="0">
              <a:buNone/>
            </a:pPr>
            <a:r>
              <a:rPr lang="en-US" dirty="0">
                <a:solidFill>
                  <a:srgbClr val="747474"/>
                </a:solidFill>
                <a:latin typeface="dinpro"/>
              </a:rPr>
              <a:t>O</a:t>
            </a:r>
            <a:r>
              <a:rPr lang="en-US" b="0" i="0" dirty="0">
                <a:solidFill>
                  <a:srgbClr val="747474"/>
                </a:solidFill>
                <a:effectLst/>
                <a:latin typeface="dinpro"/>
              </a:rPr>
              <a:t>utsider manages to penetrate the bank’s data security and access sensitive information or carry out fraudulent transactions</a:t>
            </a:r>
            <a:endParaRPr lang="en-US" dirty="0"/>
          </a:p>
          <a:p>
            <a:r>
              <a:rPr lang="en-US" dirty="0"/>
              <a:t>Internal</a:t>
            </a:r>
          </a:p>
          <a:p>
            <a:pPr marL="0" indent="0">
              <a:buNone/>
            </a:pPr>
            <a:r>
              <a:rPr lang="en-US" dirty="0">
                <a:solidFill>
                  <a:srgbClr val="747474"/>
                </a:solidFill>
                <a:latin typeface="dinpro"/>
              </a:rPr>
              <a:t>Employees with user privileges that give them high levels of access to the bank’s IT systems, such as systems and database administrators</a:t>
            </a:r>
          </a:p>
        </p:txBody>
      </p:sp>
    </p:spTree>
    <p:extLst>
      <p:ext uri="{BB962C8B-B14F-4D97-AF65-F5344CB8AC3E}">
        <p14:creationId xmlns:p14="http://schemas.microsoft.com/office/powerpoint/2010/main" val="212201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E77362-CB3E-3C64-C7A3-DC717827F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747981"/>
            <a:ext cx="10168128" cy="1179576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0070C0"/>
                </a:solidFill>
              </a:rPr>
              <a:t>IT</a:t>
            </a:r>
            <a:r>
              <a:rPr lang="en-US" sz="4000" b="1" dirty="0"/>
              <a:t> </a:t>
            </a:r>
            <a:r>
              <a:rPr lang="en-US" sz="4000" b="1" dirty="0">
                <a:solidFill>
                  <a:srgbClr val="C00000"/>
                </a:solidFill>
              </a:rPr>
              <a:t>Application</a:t>
            </a:r>
            <a:r>
              <a:rPr lang="en-US" sz="4000" b="1" dirty="0"/>
              <a:t> and </a:t>
            </a:r>
            <a:r>
              <a:rPr lang="en-US" sz="4000" b="1" dirty="0">
                <a:solidFill>
                  <a:srgbClr val="00B050"/>
                </a:solidFill>
              </a:rPr>
              <a:t>Data</a:t>
            </a:r>
            <a:r>
              <a:rPr lang="en-US" sz="4000" b="1" dirty="0"/>
              <a:t> </a:t>
            </a:r>
            <a:r>
              <a:rPr lang="en-US" sz="4000" b="1" dirty="0">
                <a:solidFill>
                  <a:srgbClr val="0070C0"/>
                </a:solidFill>
              </a:rPr>
              <a:t>Security</a:t>
            </a:r>
            <a:br>
              <a:rPr lang="en-US" sz="4000" b="1" dirty="0">
                <a:solidFill>
                  <a:srgbClr val="0070C0"/>
                </a:solidFill>
              </a:rPr>
            </a:br>
            <a:endParaRPr lang="en-US" sz="4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DE55C-12ED-9C6F-DCCD-4C9D572E0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018806"/>
            <a:ext cx="10168128" cy="41581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0070C0"/>
                </a:solidFill>
              </a:rPr>
              <a:t>Information technology (IT) is the use of any computers, storage, networking and other physical devices, infrastructure and processes to create, process, store, secure and exchange all forms of electronic data.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C00000"/>
                </a:solidFill>
              </a:rPr>
              <a:t>Application is a computer software package that performs a specific function for an end user or another application based on carefully designed features.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B050"/>
                </a:solidFill>
              </a:rPr>
              <a:t>Data is information that has been translated into a form that is efficient for movement or processing.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70C0"/>
                </a:solidFill>
              </a:rPr>
              <a:t>Security is protection from, or resilience against, potential harm caused by others, by restraining the freedom of others to act.</a:t>
            </a:r>
          </a:p>
        </p:txBody>
      </p:sp>
    </p:spTree>
    <p:extLst>
      <p:ext uri="{BB962C8B-B14F-4D97-AF65-F5344CB8AC3E}">
        <p14:creationId xmlns:p14="http://schemas.microsoft.com/office/powerpoint/2010/main" val="249631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A9FD-70DD-1C95-20C1-FEF8CEB68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Bank Fraud - 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7640F-34FD-BC1B-88A8-9F5A46698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Phishing</a:t>
            </a:r>
          </a:p>
          <a:p>
            <a:r>
              <a:rPr lang="en-US" dirty="0"/>
              <a:t>Vishing</a:t>
            </a:r>
          </a:p>
          <a:p>
            <a:r>
              <a:rPr lang="en-US" dirty="0"/>
              <a:t>Online sales platforms</a:t>
            </a:r>
          </a:p>
          <a:p>
            <a:r>
              <a:rPr lang="en-US" dirty="0"/>
              <a:t>Unknown/Unverified Apps</a:t>
            </a:r>
          </a:p>
          <a:p>
            <a:r>
              <a:rPr lang="en-US" dirty="0"/>
              <a:t>ATM card skimming</a:t>
            </a:r>
          </a:p>
          <a:p>
            <a:r>
              <a:rPr lang="en-US" dirty="0"/>
              <a:t>Remote access/Screen sharing app</a:t>
            </a:r>
          </a:p>
          <a:p>
            <a:r>
              <a:rPr lang="en-US" dirty="0"/>
              <a:t>SIM cloning or swap</a:t>
            </a:r>
          </a:p>
          <a:p>
            <a:r>
              <a:rPr lang="en-US" dirty="0"/>
              <a:t>Compromising credentials(data leak)</a:t>
            </a:r>
          </a:p>
          <a:p>
            <a:r>
              <a:rPr lang="en-US" dirty="0"/>
              <a:t>QR code scan </a:t>
            </a:r>
          </a:p>
          <a:p>
            <a:r>
              <a:rPr lang="en-US" dirty="0"/>
              <a:t>Social Media Impersonation</a:t>
            </a:r>
          </a:p>
          <a:p>
            <a:r>
              <a:rPr lang="en-US" dirty="0"/>
              <a:t>Money laundering</a:t>
            </a:r>
          </a:p>
          <a:p>
            <a:r>
              <a:rPr lang="en-US" dirty="0"/>
              <a:t>Juice jacking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38F8D6-67AD-576D-7FA5-6C8CDC7476A4}"/>
              </a:ext>
            </a:extLst>
          </p:cNvPr>
          <p:cNvSpPr txBox="1"/>
          <p:nvPr/>
        </p:nvSpPr>
        <p:spPr>
          <a:xfrm>
            <a:off x="838200" y="6311900"/>
            <a:ext cx="8732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Reserve Bank of India - Notifications (rbi.org.in)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77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73ED22-F775-9D12-ACB5-CE730CE0A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b="1" dirty="0"/>
              <a:t>Bank Frauds- Chip Card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D7D75-F870-FEBE-AFEB-94AC950A3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 fontScale="92500"/>
          </a:bodyPr>
          <a:lstStyle/>
          <a:p>
            <a:r>
              <a:rPr lang="en-US" sz="2400" b="0" i="0" dirty="0">
                <a:effectLst/>
              </a:rPr>
              <a:t>chip card is a standard-size plastic debit or credit card that contains an embedded microchip as well as a traditional magnetic stripe</a:t>
            </a:r>
          </a:p>
          <a:p>
            <a:r>
              <a:rPr lang="en-US" sz="2400" dirty="0"/>
              <a:t>chip encrypts information to increase data security when making transactions at stores, terminals, or automated teller machines (ATMs)</a:t>
            </a:r>
          </a:p>
          <a:p>
            <a:endParaRPr lang="en-US" sz="2400" dirty="0"/>
          </a:p>
          <a:p>
            <a:r>
              <a:rPr lang="en-US" sz="2400" dirty="0"/>
              <a:t>Other names Smart Card , EMV</a:t>
            </a:r>
          </a:p>
        </p:txBody>
      </p:sp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058" name="Isosceles Triangle 2057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9" name="Rectangle 2058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 descr="GoChipCard.com">
            <a:extLst>
              <a:ext uri="{FF2B5EF4-FFF2-40B4-BE49-F238E27FC236}">
                <a16:creationId xmlns:a16="http://schemas.microsoft.com/office/drawing/2014/main" id="{F531A4F3-6C05-3245-5F6D-FAAED3835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5320" y="2596037"/>
            <a:ext cx="6253212" cy="273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1" name="Group 2060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062" name="Rectangle 2061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3" name="Isosceles Triangle 2062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8DFBAC5-9227-A8E7-B357-EAD0BD110814}"/>
              </a:ext>
            </a:extLst>
          </p:cNvPr>
          <p:cNvSpPr txBox="1"/>
          <p:nvPr/>
        </p:nvSpPr>
        <p:spPr>
          <a:xfrm>
            <a:off x="327351" y="6384028"/>
            <a:ext cx="11864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 Standards exist, based on </a:t>
            </a:r>
            <a:r>
              <a:rPr lang="en-US" b="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3" tooltip="ISO/IEC 78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ISO/IEC 7816</a:t>
            </a:r>
            <a:r>
              <a:rPr lang="en-US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for contact cards, and based on </a:t>
            </a:r>
            <a:r>
              <a:rPr lang="en-US" b="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4" tooltip="ISO/IEC 1444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ISO/IEC 14443</a:t>
            </a:r>
            <a:r>
              <a:rPr lang="en-US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 for contactless cards 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90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CD2683-4BB5-8D19-F7D8-9870CF8DE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b="1" dirty="0"/>
              <a:t>Bank Frauds: Prevention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4E874-641C-B6A8-517D-2F276692A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257253"/>
            <a:ext cx="10168128" cy="3695020"/>
          </a:xfrm>
        </p:spPr>
        <p:txBody>
          <a:bodyPr>
            <a:normAutofit/>
          </a:bodyPr>
          <a:lstStyle/>
          <a:p>
            <a:r>
              <a:rPr lang="en-US" sz="2400" b="0" i="0" dirty="0">
                <a:solidFill>
                  <a:srgbClr val="333333"/>
                </a:solidFill>
                <a:effectLst/>
              </a:rPr>
              <a:t>Multi-Factor Authentication</a:t>
            </a:r>
          </a:p>
          <a:p>
            <a:r>
              <a:rPr lang="en-US" sz="2400" b="0" i="0" dirty="0">
                <a:solidFill>
                  <a:srgbClr val="333333"/>
                </a:solidFill>
                <a:effectLst/>
              </a:rPr>
              <a:t>Banks: Monitor Transactions</a:t>
            </a:r>
          </a:p>
          <a:p>
            <a:r>
              <a:rPr lang="en-US" sz="2400" b="0" i="0" dirty="0">
                <a:solidFill>
                  <a:srgbClr val="333333"/>
                </a:solidFill>
                <a:effectLst/>
              </a:rPr>
              <a:t>Raise Fraud Awareness</a:t>
            </a:r>
          </a:p>
          <a:p>
            <a:endParaRPr lang="en-US" sz="1600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endParaRPr lang="en-US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758389-6C6E-BC6D-CFA7-343730B0D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706" y="2243646"/>
            <a:ext cx="5210902" cy="31817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14C87F-45DC-9BDB-0CDB-A65315E06B17}"/>
              </a:ext>
            </a:extLst>
          </p:cNvPr>
          <p:cNvSpPr txBox="1"/>
          <p:nvPr/>
        </p:nvSpPr>
        <p:spPr>
          <a:xfrm>
            <a:off x="990600" y="63990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BEAWARE07032022.pdf (rbi.org.in)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99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65A14-F1FA-DE08-A8C2-C4E3ACCCA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9405"/>
            <a:ext cx="10515600" cy="1325563"/>
          </a:xfrm>
        </p:spPr>
        <p:txBody>
          <a:bodyPr/>
          <a:lstStyle/>
          <a:p>
            <a:r>
              <a:rPr lang="en-US" sz="4400" b="1" dirty="0"/>
              <a:t>Bank Frauds: Prevention</a:t>
            </a:r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E23DAF-BCC6-9485-6E52-4B00A1A13C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63040"/>
            <a:ext cx="10241280" cy="5193731"/>
          </a:xfrm>
        </p:spPr>
      </p:pic>
    </p:spTree>
    <p:extLst>
      <p:ext uri="{BB962C8B-B14F-4D97-AF65-F5344CB8AC3E}">
        <p14:creationId xmlns:p14="http://schemas.microsoft.com/office/powerpoint/2010/main" val="390250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0DC62F-B31D-807D-71D1-0EAFF3A5B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400" b="1" dirty="0"/>
              <a:t>Malware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E08C1-6273-3666-2F9F-DB8F220E0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 lnSpcReduction="10000"/>
          </a:bodyPr>
          <a:lstStyle/>
          <a:p>
            <a:r>
              <a:rPr lang="en-US" sz="2400" b="0" i="0" dirty="0">
                <a:effectLst/>
              </a:rPr>
              <a:t>Malware is intrusive software that is designed to damage and destroy computers and computer systems. </a:t>
            </a:r>
          </a:p>
          <a:p>
            <a:r>
              <a:rPr lang="en-US" sz="2400" b="0" i="0" dirty="0">
                <a:effectLst/>
              </a:rPr>
              <a:t>Malware is a contraction for “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malicious software</a:t>
            </a:r>
            <a:r>
              <a:rPr lang="en-US" sz="2400" b="0" i="0" dirty="0">
                <a:effectLst/>
              </a:rPr>
              <a:t>.” </a:t>
            </a:r>
          </a:p>
          <a:p>
            <a:r>
              <a:rPr lang="en-US" sz="2400" b="0" i="0" dirty="0">
                <a:effectLst/>
              </a:rPr>
              <a:t>Examples of common malware includes 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viruses, worms, Trojan, spyware, adware, and ransomware</a:t>
            </a:r>
            <a:r>
              <a:rPr lang="en-US" sz="2400" b="0" i="0" dirty="0">
                <a:effectLst/>
              </a:rPr>
              <a:t>.</a:t>
            </a:r>
            <a:endParaRPr lang="en-US" sz="2400" dirty="0"/>
          </a:p>
        </p:txBody>
      </p:sp>
      <p:pic>
        <p:nvPicPr>
          <p:cNvPr id="1028" name="Picture 4" descr="70,417 Malware Images, Stock Photos &amp; Vectors | Shutterstock">
            <a:extLst>
              <a:ext uri="{FF2B5EF4-FFF2-40B4-BE49-F238E27FC236}">
                <a16:creationId xmlns:a16="http://schemas.microsoft.com/office/drawing/2014/main" id="{D85C0F89-F6F4-0E6B-59B1-22038D52BA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4" r="15693" b="7156"/>
          <a:stretch/>
        </p:blipFill>
        <p:spPr bwMode="auto">
          <a:xfrm>
            <a:off x="5308052" y="30490"/>
            <a:ext cx="6883948" cy="682751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noFill/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44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878009-51F0-1924-09BD-9DBF3D633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Malware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8DF07-9C7C-EEA3-F2E4-65559A5B7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A</a:t>
            </a:r>
            <a:r>
              <a:rPr lang="en-US" sz="2400" b="0" i="0" dirty="0">
                <a:effectLst/>
              </a:rPr>
              <a:t>ll malware variants share two defining traits: </a:t>
            </a:r>
          </a:p>
          <a:p>
            <a:pPr lvl="1"/>
            <a:r>
              <a:rPr lang="en-US" b="0" i="0" dirty="0">
                <a:effectLst/>
              </a:rPr>
              <a:t>they’re sneaky</a:t>
            </a:r>
          </a:p>
          <a:p>
            <a:pPr lvl="1"/>
            <a:r>
              <a:rPr lang="en-US" b="0" i="0" dirty="0">
                <a:effectLst/>
              </a:rPr>
              <a:t>they’re actively working against your best interests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9BBBC4-2638-73A4-0183-4588D9CA0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470069"/>
            <a:ext cx="6903720" cy="391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5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12E542-345F-76B7-56BB-96AE323BCF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352" b="29150"/>
          <a:stretch/>
        </p:blipFill>
        <p:spPr>
          <a:xfrm>
            <a:off x="2455623" y="655320"/>
            <a:ext cx="6673137" cy="5842624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E169627-5144-7964-CBE4-50DECA9215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736"/>
          <a:stretch/>
        </p:blipFill>
        <p:spPr>
          <a:xfrm>
            <a:off x="2455615" y="6244710"/>
            <a:ext cx="6673145" cy="36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44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65677-BB2F-E525-3162-5C58BBCFC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Malware: Virus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C047F-232E-08DB-3DEF-288BF67E9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A computer virus is designed to copy itself and spread to other devices as widely as possible. </a:t>
            </a:r>
          </a:p>
          <a:p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proliferate by infecting applications and email</a:t>
            </a:r>
          </a:p>
          <a:p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can be transmitted by removable storage, infected websites, email attachments, and even networking routers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what the virus does depends on its level of sophistication</a:t>
            </a:r>
          </a:p>
          <a:p>
            <a:pPr lvl="1"/>
            <a:r>
              <a:rPr lang="en-US" b="0" i="0" dirty="0">
                <a:solidFill>
                  <a:srgbClr val="21455C"/>
                </a:solidFill>
                <a:effectLst/>
              </a:rPr>
              <a:t>Simple malicious code damages your hard disk or deletes files</a:t>
            </a:r>
          </a:p>
          <a:p>
            <a:pPr lvl="1"/>
            <a:r>
              <a:rPr lang="en-US" b="0" i="0" dirty="0">
                <a:solidFill>
                  <a:srgbClr val="21455C"/>
                </a:solidFill>
                <a:effectLst/>
              </a:rPr>
              <a:t>A more complex virus might hide on your computer and engage in unwanted activity such as spewing out spam</a:t>
            </a:r>
          </a:p>
          <a:p>
            <a:pPr lvl="1"/>
            <a:r>
              <a:rPr lang="en-US" b="0" i="0" dirty="0">
                <a:solidFill>
                  <a:srgbClr val="21455C"/>
                </a:solidFill>
                <a:effectLst/>
              </a:rPr>
              <a:t>Highly advanced viruses, called polymorphic viruses, modify their own code to evade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40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33CBF-5131-212C-F97F-3F7A5EAB2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Malware: Virus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BB847-8690-DAF8-8086-5988ED328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0" dirty="0">
                <a:effectLst/>
                <a:latin typeface="Mier B"/>
              </a:rPr>
              <a:t>Dormant phase</a:t>
            </a:r>
          </a:p>
          <a:p>
            <a:r>
              <a:rPr lang="en-US" i="0" dirty="0">
                <a:effectLst/>
                <a:latin typeface="Mier B"/>
              </a:rPr>
              <a:t>Propagation phase</a:t>
            </a:r>
            <a:endParaRPr lang="en-US" dirty="0">
              <a:latin typeface="Mier B"/>
            </a:endParaRPr>
          </a:p>
          <a:p>
            <a:r>
              <a:rPr lang="en-US" i="0" dirty="0">
                <a:effectLst/>
                <a:latin typeface="Mier B"/>
              </a:rPr>
              <a:t>Triggering phase</a:t>
            </a:r>
          </a:p>
          <a:p>
            <a:r>
              <a:rPr lang="en-US" i="0" dirty="0">
                <a:effectLst/>
                <a:latin typeface="Mier B"/>
              </a:rPr>
              <a:t>Execution phase</a:t>
            </a:r>
          </a:p>
          <a:p>
            <a:endParaRPr lang="en-US" dirty="0">
              <a:latin typeface="Mier B"/>
            </a:endParaRPr>
          </a:p>
          <a:p>
            <a:endParaRPr lang="en-US" dirty="0">
              <a:latin typeface="Mier B"/>
            </a:endParaRPr>
          </a:p>
          <a:p>
            <a:endParaRPr lang="en-US" dirty="0">
              <a:latin typeface="Mier B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Mier B"/>
              </a:rPr>
              <a:t>Eg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Mier B"/>
              </a:rPr>
              <a:t>: Melissa, CIH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79C50E-9D7E-7950-6D7D-F4BC95B39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658" y="3316414"/>
            <a:ext cx="7427837" cy="340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0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45FEB-C51E-DA75-56CC-FF559805C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Malware: Virus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C56EB-B471-0825-8D23-728C3572A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Spread:</a:t>
            </a:r>
          </a:p>
          <a:p>
            <a:r>
              <a:rPr lang="en-US" dirty="0"/>
              <a:t>Emails</a:t>
            </a:r>
          </a:p>
          <a:p>
            <a:r>
              <a:rPr lang="en-US" dirty="0"/>
              <a:t>Downloads</a:t>
            </a:r>
          </a:p>
          <a:p>
            <a:r>
              <a:rPr lang="en-US" dirty="0"/>
              <a:t>Messaging services</a:t>
            </a:r>
          </a:p>
          <a:p>
            <a:r>
              <a:rPr lang="en-US" dirty="0"/>
              <a:t>Old Software</a:t>
            </a:r>
          </a:p>
          <a:p>
            <a:r>
              <a:rPr lang="en-US" dirty="0"/>
              <a:t>Malvertising</a:t>
            </a:r>
          </a:p>
        </p:txBody>
      </p:sp>
      <p:sp>
        <p:nvSpPr>
          <p:cNvPr id="4" name="AutoShape 2" descr="6 ways in which a computer virus may infect your device">
            <a:extLst>
              <a:ext uri="{FF2B5EF4-FFF2-40B4-BE49-F238E27FC236}">
                <a16:creationId xmlns:a16="http://schemas.microsoft.com/office/drawing/2014/main" id="{B4DD7FE6-9A22-BE49-2BC5-D5CDF08D258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4FA7ED-86CD-F8FC-1F55-6D8D3539F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162" y="1690688"/>
            <a:ext cx="6468378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6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A43FA4-5804-7389-C3B4-4122D7AC0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Background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EF358-B593-67B5-B87E-AC139E68C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011680"/>
            <a:ext cx="10168128" cy="4165283"/>
          </a:xfrm>
        </p:spPr>
        <p:txBody>
          <a:bodyPr>
            <a:normAutofit/>
          </a:bodyPr>
          <a:lstStyle/>
          <a:p>
            <a:r>
              <a:rPr lang="en-US" sz="2200" dirty="0"/>
              <a:t>Data comprises of any facts, numbers, texts that can be processed, organized and disseminated by computer.</a:t>
            </a:r>
          </a:p>
          <a:p>
            <a:r>
              <a:rPr lang="en-US" sz="2200" dirty="0"/>
              <a:t>Data can reside on personal computer or can be stored inside massive servers.</a:t>
            </a:r>
          </a:p>
          <a:p>
            <a:r>
              <a:rPr lang="en-US" sz="2200" dirty="0"/>
              <a:t>Security is required to not only protect data from viruses but also from unauthorized access.</a:t>
            </a:r>
          </a:p>
          <a:p>
            <a:r>
              <a:rPr lang="en-US" sz="2200" dirty="0"/>
              <a:t>Data protection comprises of various elements: where it resides, who uses it and who has access to it.</a:t>
            </a:r>
          </a:p>
        </p:txBody>
      </p:sp>
    </p:spTree>
    <p:extLst>
      <p:ext uri="{BB962C8B-B14F-4D97-AF65-F5344CB8AC3E}">
        <p14:creationId xmlns:p14="http://schemas.microsoft.com/office/powerpoint/2010/main" val="399072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41DC8-F6E5-A709-A038-3D48A6073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" y="0"/>
            <a:ext cx="10515600" cy="1082675"/>
          </a:xfrm>
        </p:spPr>
        <p:txBody>
          <a:bodyPr/>
          <a:lstStyle/>
          <a:p>
            <a:r>
              <a:rPr lang="en-US" b="1" dirty="0"/>
              <a:t>Malware: Virus</a:t>
            </a:r>
            <a:endParaRPr lang="en-US" dirty="0"/>
          </a:p>
        </p:txBody>
      </p:sp>
      <p:pic>
        <p:nvPicPr>
          <p:cNvPr id="4100" name="Picture 4" descr="A list of 8 types of computer viruses">
            <a:extLst>
              <a:ext uri="{FF2B5EF4-FFF2-40B4-BE49-F238E27FC236}">
                <a16:creationId xmlns:a16="http://schemas.microsoft.com/office/drawing/2014/main" id="{E94EBF72-B6E5-84FC-6FAF-9AA0639120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5819" y="290512"/>
            <a:ext cx="6096000" cy="627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7913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D5865-FD65-1ABA-7E38-9F1C39A3E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Malware: Virus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0677D-85E9-98CC-9834-945CA7C30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3698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Effects unleashed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1455C"/>
                </a:solidFill>
                <a:effectLst/>
              </a:rPr>
              <a:t>Slow or stuttering performance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1455C"/>
                </a:solidFill>
                <a:effectLst/>
              </a:rPr>
              <a:t>Corrupted or deleted files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1455C"/>
                </a:solidFill>
                <a:effectLst/>
              </a:rPr>
              <a:t>Incessant pop-ups or </a:t>
            </a:r>
            <a:r>
              <a:rPr lang="en-US" sz="2400" b="0" i="0" dirty="0">
                <a:solidFill>
                  <a:srgbClr val="1A74B1"/>
                </a:solidFill>
                <a:effectLst/>
              </a:rPr>
              <a:t>adware</a:t>
            </a:r>
            <a:endParaRPr lang="en-US" sz="2400" b="0" i="0" dirty="0">
              <a:solidFill>
                <a:srgbClr val="21455C"/>
              </a:solidFill>
              <a:effectLst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1455C"/>
                </a:solidFill>
                <a:effectLst/>
              </a:rPr>
              <a:t>Program failure and </a:t>
            </a:r>
            <a:r>
              <a:rPr lang="en-US" sz="2400" b="0" i="0" dirty="0">
                <a:solidFill>
                  <a:srgbClr val="1A74B1"/>
                </a:solidFill>
                <a:effectLst/>
              </a:rPr>
              <a:t>operating system crashes</a:t>
            </a:r>
            <a:endParaRPr lang="en-US" sz="2400" b="0" i="0" dirty="0">
              <a:solidFill>
                <a:srgbClr val="21455C"/>
              </a:solidFill>
              <a:effectLst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1455C"/>
                </a:solidFill>
                <a:effectLst/>
              </a:rPr>
              <a:t>A constantly spinning hard drive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1455C"/>
                </a:solidFill>
                <a:effectLst/>
              </a:rPr>
              <a:t>Malfunctioning apps, files, and other programs</a:t>
            </a:r>
          </a:p>
          <a:p>
            <a:endParaRPr lang="en-US" dirty="0"/>
          </a:p>
        </p:txBody>
      </p:sp>
      <p:sp>
        <p:nvSpPr>
          <p:cNvPr id="4" name="AutoShape 2" descr="6 symptoms of your device being infected by a computer virus">
            <a:extLst>
              <a:ext uri="{FF2B5EF4-FFF2-40B4-BE49-F238E27FC236}">
                <a16:creationId xmlns:a16="http://schemas.microsoft.com/office/drawing/2014/main" id="{CA17A8EC-BD82-74BE-A59B-30F4A1D4FD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24F52B-E5FA-C84C-2E8D-39079342B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825" y="577098"/>
            <a:ext cx="6249272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8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76160-B48C-1580-A617-193021114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Malware: Virus Prevention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049B7-7660-82FD-6563-0CA04FAC1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Antivirus Software</a:t>
            </a:r>
          </a:p>
          <a:p>
            <a:r>
              <a:rPr lang="en-US" dirty="0"/>
              <a:t>Updated and Genuine Software</a:t>
            </a:r>
          </a:p>
          <a:p>
            <a:r>
              <a:rPr lang="en-US" dirty="0"/>
              <a:t>Enable firewall</a:t>
            </a:r>
          </a:p>
          <a:p>
            <a:r>
              <a:rPr lang="en-US" i="0" dirty="0">
                <a:solidFill>
                  <a:srgbClr val="223770"/>
                </a:solidFill>
                <a:effectLst/>
                <a:latin typeface="Source Sans Pro" panose="020B0503030403020204" pitchFamily="34" charset="0"/>
              </a:rPr>
              <a:t>Don’t open suspicious emails or attachments</a:t>
            </a:r>
          </a:p>
          <a:p>
            <a:r>
              <a:rPr lang="en-US" dirty="0"/>
              <a:t>Adjust privacy settings (device and browser)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B551F3-CD52-3FE0-B204-3A8A093F7B6B}"/>
              </a:ext>
            </a:extLst>
          </p:cNvPr>
          <p:cNvSpPr txBox="1">
            <a:spLocks/>
          </p:cNvSpPr>
          <p:nvPr/>
        </p:nvSpPr>
        <p:spPr>
          <a:xfrm>
            <a:off x="838200" y="319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451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A2EE8-5642-873D-C0C3-0922B7D66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STUXNET  virus</a:t>
            </a:r>
          </a:p>
        </p:txBody>
      </p:sp>
      <p:pic>
        <p:nvPicPr>
          <p:cNvPr id="5" name="Content Placeholder 4" descr="A diagram of software development&#10;&#10;Description automatically generated">
            <a:extLst>
              <a:ext uri="{FF2B5EF4-FFF2-40B4-BE49-F238E27FC236}">
                <a16:creationId xmlns:a16="http://schemas.microsoft.com/office/drawing/2014/main" id="{A0C3D7C7-BB8B-D6E7-5AF8-322A156EC4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56" y="1887696"/>
            <a:ext cx="11199813" cy="3781584"/>
          </a:xfrm>
        </p:spPr>
      </p:pic>
    </p:spTree>
    <p:extLst>
      <p:ext uri="{BB962C8B-B14F-4D97-AF65-F5344CB8AC3E}">
        <p14:creationId xmlns:p14="http://schemas.microsoft.com/office/powerpoint/2010/main" val="28606200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263AA-337B-7468-C337-9415B20C8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Malware: Worm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56537-BF37-A51A-266D-0F36435C2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A self-replicating piece of malware whose primary function is to jump from computer to computer, often without doing anything beyond replication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 difference between a computer worm and a virus is how a worm can spread copies of itself to uninfected machines completely on its own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self-sufficient malware able to execute and proliferate without user interaction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Worms get the job done by exploiting hidden vulnerabilities</a:t>
            </a:r>
          </a:p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USB flash drive, email, instant messaging services, and file-sharing networks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</a:p>
          <a:p>
            <a:pPr marL="0" indent="0">
              <a:buNone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62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FEAE6-1721-60ED-56B5-B5A0D1DD2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Rabbits &amp; Bacteria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A45EC-46E3-773A-96C5-DAD68170C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Consider the shell script program below presented by Dennis Ritchie.</a:t>
            </a:r>
          </a:p>
          <a:p>
            <a:pPr marL="914400" lvl="2" indent="0">
              <a:buNone/>
            </a:pPr>
            <a:r>
              <a:rPr lang="en-US" sz="3600" dirty="0"/>
              <a:t>while true</a:t>
            </a:r>
          </a:p>
          <a:p>
            <a:pPr marL="914400" lvl="2" indent="0">
              <a:buNone/>
            </a:pPr>
            <a:r>
              <a:rPr lang="en-US" sz="3600" dirty="0"/>
              <a:t>do</a:t>
            </a:r>
          </a:p>
          <a:p>
            <a:pPr marL="914400" lvl="2" indent="0">
              <a:buNone/>
            </a:pPr>
            <a:r>
              <a:rPr lang="en-US" sz="3600" dirty="0" err="1"/>
              <a:t>mkdir</a:t>
            </a:r>
            <a:r>
              <a:rPr lang="en-US" sz="3600" dirty="0"/>
              <a:t> x</a:t>
            </a:r>
          </a:p>
          <a:p>
            <a:pPr marL="914400" lvl="2" indent="0">
              <a:buNone/>
            </a:pPr>
            <a:r>
              <a:rPr lang="en-US" sz="3600" dirty="0" err="1"/>
              <a:t>chdir</a:t>
            </a:r>
            <a:r>
              <a:rPr lang="en-US" sz="3600" dirty="0"/>
              <a:t> x</a:t>
            </a:r>
          </a:p>
          <a:p>
            <a:pPr marL="914400" lvl="2" indent="0">
              <a:buNone/>
            </a:pPr>
            <a:r>
              <a:rPr lang="en-US" sz="3600" dirty="0"/>
              <a:t>done</a:t>
            </a:r>
          </a:p>
          <a:p>
            <a:pPr marL="0" indent="0">
              <a:buNone/>
            </a:pPr>
            <a:r>
              <a:rPr lang="en-US" dirty="0"/>
              <a:t>The above shell script will quickly exhaust either disk space or the </a:t>
            </a:r>
            <a:r>
              <a:rPr lang="en-US" dirty="0" err="1"/>
              <a:t>inode</a:t>
            </a:r>
            <a:r>
              <a:rPr lang="en-US" dirty="0"/>
              <a:t> tables.</a:t>
            </a:r>
          </a:p>
        </p:txBody>
      </p:sp>
    </p:spTree>
    <p:extLst>
      <p:ext uri="{BB962C8B-B14F-4D97-AF65-F5344CB8AC3E}">
        <p14:creationId xmlns:p14="http://schemas.microsoft.com/office/powerpoint/2010/main" val="13054100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DE40E-9986-FDF5-D743-48B36B39E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b="1" dirty="0"/>
              <a:t>Malware: Worm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1CA8F-B404-B3AC-23B5-5C4154660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 dirty="0"/>
              <a:t>Morris worm (1988)</a:t>
            </a:r>
          </a:p>
          <a:p>
            <a:r>
              <a:rPr lang="en-US" sz="2000" dirty="0"/>
              <a:t>WannaCry worm(2017)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7177" name="Rectangle 717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Types of computer worms that can affect your device">
            <a:extLst>
              <a:ext uri="{FF2B5EF4-FFF2-40B4-BE49-F238E27FC236}">
                <a16:creationId xmlns:a16="http://schemas.microsoft.com/office/drawing/2014/main" id="{FF00FA38-2863-A6C3-1F03-659E2D6D9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23688" y="1066996"/>
            <a:ext cx="6529947" cy="472400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285EF4F-012F-5FCC-B462-775068EB9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825" y="3556918"/>
            <a:ext cx="4373880" cy="223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977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06527-9ADB-0FBE-C70C-4F0DE3CDE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Malware: Worm Prevention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A2339-A294-D114-5F3B-E083576A9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0" dirty="0">
                <a:effectLst/>
                <a:latin typeface="Mier B"/>
              </a:rPr>
              <a:t>Never open strange email attachments</a:t>
            </a:r>
          </a:p>
          <a:p>
            <a:r>
              <a:rPr lang="en-US" i="0" dirty="0">
                <a:effectLst/>
                <a:latin typeface="Mier B"/>
              </a:rPr>
              <a:t>Don’t click weird links</a:t>
            </a:r>
            <a:endParaRPr lang="en-US" dirty="0">
              <a:latin typeface="Mier B"/>
            </a:endParaRPr>
          </a:p>
          <a:p>
            <a:r>
              <a:rPr lang="en-US" i="0" dirty="0">
                <a:effectLst/>
                <a:latin typeface="Mier B"/>
              </a:rPr>
              <a:t>Don’t use P2P programs</a:t>
            </a:r>
          </a:p>
          <a:p>
            <a:r>
              <a:rPr lang="en-US" i="0" dirty="0">
                <a:effectLst/>
                <a:latin typeface="Mier B"/>
              </a:rPr>
              <a:t>Don’t click on sketchy ads</a:t>
            </a:r>
            <a:endParaRPr lang="en-US" dirty="0">
              <a:latin typeface="Mier B"/>
            </a:endParaRPr>
          </a:p>
          <a:p>
            <a:r>
              <a:rPr lang="en-US" i="0" dirty="0">
                <a:effectLst/>
                <a:latin typeface="Mier B"/>
              </a:rPr>
              <a:t>Use current genuine software</a:t>
            </a:r>
          </a:p>
          <a:p>
            <a:r>
              <a:rPr lang="en-US" i="0" dirty="0">
                <a:effectLst/>
                <a:latin typeface="Mier B"/>
              </a:rPr>
              <a:t>Use antivirus software</a:t>
            </a:r>
            <a:endParaRPr lang="en-US" dirty="0">
              <a:latin typeface="Mier B"/>
            </a:endParaRPr>
          </a:p>
          <a:p>
            <a:r>
              <a:rPr lang="en-US" i="0" dirty="0">
                <a:effectLst/>
                <a:latin typeface="Mier B"/>
              </a:rPr>
              <a:t>Use strong, unique passwords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397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A51C-2ADB-EAEB-248F-D795AACC3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Malware: Adware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B0323-AAFD-9809-CA11-09BCC1D2A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fontAlgn="base">
              <a:buNone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ier B"/>
              </a:rPr>
              <a:t>CONGRATULATIONS!!! YOU’VE BEEN SELECTED FOR A FREE IPHONE!!!!</a:t>
            </a:r>
          </a:p>
          <a:p>
            <a:pPr marL="0" indent="0" algn="l" fontAlgn="base">
              <a:buNone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ier B"/>
              </a:rPr>
              <a:t>                                   CLICK HERE!!!!</a:t>
            </a:r>
          </a:p>
          <a:p>
            <a:pPr marL="0" indent="0" algn="l" fontAlgn="base">
              <a:buNone/>
            </a:pP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Mier B"/>
            </a:endParaRPr>
          </a:p>
          <a:p>
            <a:pPr marL="0" indent="0" algn="l" fontAlgn="base">
              <a:buNone/>
            </a:pPr>
            <a:endParaRPr lang="en-US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Mier B"/>
            </a:endParaRPr>
          </a:p>
          <a:p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ier B"/>
              </a:rPr>
              <a:t>it’s software that hijacks your browser or other parts of your system in order to blast you with unwanted ads</a:t>
            </a:r>
          </a:p>
          <a:p>
            <a:pPr lvl="1"/>
            <a:r>
              <a:rPr lang="en-US" b="0" i="0" dirty="0">
                <a:solidFill>
                  <a:schemeClr val="accent1">
                    <a:lumMod val="75000"/>
                  </a:schemeClr>
                </a:solidFill>
                <a:effectLst/>
                <a:latin typeface="Mier B"/>
              </a:rPr>
              <a:t>legitimate software, just with some (annoying) ads</a:t>
            </a:r>
          </a:p>
          <a:p>
            <a:pPr lvl="1"/>
            <a:r>
              <a:rPr lang="en-US" b="0" i="0" dirty="0">
                <a:solidFill>
                  <a:schemeClr val="accent1">
                    <a:lumMod val="75000"/>
                  </a:schemeClr>
                </a:solidFill>
                <a:effectLst/>
                <a:latin typeface="Mier B"/>
              </a:rPr>
              <a:t>malware that can gather your personal information by tracking the websites you visit or recording your keystrokes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88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9" name="Rectangle 819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4411E6-5365-9EDE-D0A7-6108B24BB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600" dirty="0"/>
              <a:t>Malware: Adware Prevention</a:t>
            </a:r>
          </a:p>
        </p:txBody>
      </p:sp>
      <p:sp>
        <p:nvSpPr>
          <p:cNvPr id="820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7537A-E044-3A2C-5BA1-0EFEC9A8B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lnSpcReduction="10000"/>
          </a:bodyPr>
          <a:lstStyle/>
          <a:p>
            <a:r>
              <a:rPr lang="en-US" sz="2400" i="0" dirty="0">
                <a:effectLst/>
              </a:rPr>
              <a:t>Use a trusted ad blocker</a:t>
            </a:r>
          </a:p>
          <a:p>
            <a:r>
              <a:rPr lang="en-US" sz="2400" i="0" dirty="0">
                <a:effectLst/>
              </a:rPr>
              <a:t>Don’t click on ads that seem too good to be true</a:t>
            </a:r>
          </a:p>
          <a:p>
            <a:r>
              <a:rPr lang="en-US" sz="2400" i="0" dirty="0">
                <a:effectLst/>
              </a:rPr>
              <a:t>Ignore fake warnings</a:t>
            </a:r>
          </a:p>
          <a:p>
            <a:r>
              <a:rPr lang="en-US" sz="2400" i="0" dirty="0">
                <a:effectLst/>
              </a:rPr>
              <a:t>Avoid shady websites</a:t>
            </a:r>
          </a:p>
          <a:p>
            <a:r>
              <a:rPr lang="en-US" sz="2400" i="0" dirty="0">
                <a:effectLst/>
              </a:rPr>
              <a:t>Adjust your browser’s privacy settings</a:t>
            </a:r>
          </a:p>
          <a:p>
            <a:r>
              <a:rPr lang="en-US" sz="2400" i="0" dirty="0">
                <a:effectLst/>
              </a:rPr>
              <a:t>Use strong antivirus software</a:t>
            </a:r>
            <a:endParaRPr lang="en-US" sz="2400" dirty="0"/>
          </a:p>
        </p:txBody>
      </p:sp>
      <p:pic>
        <p:nvPicPr>
          <p:cNvPr id="8194" name="Picture 2" descr="Adware 101: Definition, Types, And Infection - ATTACK Simulator">
            <a:extLst>
              <a:ext uri="{FF2B5EF4-FFF2-40B4-BE49-F238E27FC236}">
                <a16:creationId xmlns:a16="http://schemas.microsoft.com/office/drawing/2014/main" id="{6D10C0D8-A4E8-8933-014F-C45B9E75F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5" r="25865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2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9" name="Rectangle 104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 descr="How To Market Technology In Digital Era">
            <a:extLst>
              <a:ext uri="{FF2B5EF4-FFF2-40B4-BE49-F238E27FC236}">
                <a16:creationId xmlns:a16="http://schemas.microsoft.com/office/drawing/2014/main" id="{D541338A-B40F-36E5-F1EB-CEFFC5A6C9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" r="5325" b="-1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0" name="Rectangle 104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5F8D79-67B2-46A6-0589-35EBA7F1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17" y="283583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7E926-D0CB-44B0-8969-F304057C6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2158772"/>
            <a:ext cx="4160520" cy="3742762"/>
          </a:xfrm>
        </p:spPr>
        <p:txBody>
          <a:bodyPr>
            <a:normAutofit/>
          </a:bodyPr>
          <a:lstStyle/>
          <a:p>
            <a:r>
              <a:rPr lang="en-US" sz="2400" dirty="0"/>
              <a:t>Digital era </a:t>
            </a:r>
          </a:p>
          <a:p>
            <a:r>
              <a:rPr lang="en-US" sz="2400" dirty="0"/>
              <a:t>Interconnected world</a:t>
            </a:r>
          </a:p>
          <a:p>
            <a:r>
              <a:rPr lang="en-US" sz="2400" dirty="0"/>
              <a:t>Huge amount of data every second</a:t>
            </a:r>
          </a:p>
          <a:p>
            <a:pPr marL="0" indent="0">
              <a:buNone/>
            </a:pPr>
            <a:r>
              <a:rPr lang="en-US" sz="2400" dirty="0"/>
              <a:t>   (social, official, financial … 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2" descr="How Do Cloud Computing and Internet of Things (IoT) Add Up? | dinCloud">
            <a:extLst>
              <a:ext uri="{FF2B5EF4-FFF2-40B4-BE49-F238E27FC236}">
                <a16:creationId xmlns:a16="http://schemas.microsoft.com/office/drawing/2014/main" id="{F8D86A01-4A3A-767D-DB5A-E41ECC354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99228"/>
            <a:ext cx="3992880" cy="212753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4180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039F4-039E-3544-5490-9E00EF20F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 b="1"/>
              <a:t>Malware: Spyware</a:t>
            </a:r>
          </a:p>
        </p:txBody>
      </p:sp>
      <p:pic>
        <p:nvPicPr>
          <p:cNvPr id="5" name="Picture 4" descr="A person holding a computer and a keyboard&#10;&#10;Description automatically generated">
            <a:extLst>
              <a:ext uri="{FF2B5EF4-FFF2-40B4-BE49-F238E27FC236}">
                <a16:creationId xmlns:a16="http://schemas.microsoft.com/office/drawing/2014/main" id="{5980B1EB-AADF-5637-A734-0EDB4B2A11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27" b="10384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A671D-6672-EF98-415C-EC959AD7B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r>
              <a:rPr lang="en-US" sz="1800" b="0" i="0" dirty="0">
                <a:effectLst/>
              </a:rPr>
              <a:t>Spyware is a program installed on your computer, usually without your explicit knowledge, that captures and transmits personal information or Internet browsing habits and details to its user</a:t>
            </a:r>
          </a:p>
          <a:p>
            <a:r>
              <a:rPr lang="en-US" sz="1800" dirty="0"/>
              <a:t>Some strains of spyware are also capable of activating cameras and microphones to watch and listen to you undetected.</a:t>
            </a:r>
          </a:p>
          <a:p>
            <a:r>
              <a:rPr lang="en-US" sz="1800" dirty="0"/>
              <a:t>Used by law enforcement, government agencies and information security organizations to test and monitor communications in a sensitive environment or in an investigation</a:t>
            </a:r>
          </a:p>
        </p:txBody>
      </p:sp>
    </p:spTree>
    <p:extLst>
      <p:ext uri="{BB962C8B-B14F-4D97-AF65-F5344CB8AC3E}">
        <p14:creationId xmlns:p14="http://schemas.microsoft.com/office/powerpoint/2010/main" val="312663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AA4C82-8B4C-EBE6-84CA-90C28EFF5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b="1"/>
              <a:t>Malware: Spyware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967654-12EF-8371-3DD5-BF5CB236D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sz="2200" dirty="0"/>
              <a:t>Keylogging</a:t>
            </a:r>
          </a:p>
          <a:p>
            <a:r>
              <a:rPr lang="en-US" sz="2200" b="0" i="0" dirty="0">
                <a:effectLst/>
              </a:rPr>
              <a:t>Recording audio and video, and screenshot capture</a:t>
            </a:r>
          </a:p>
          <a:p>
            <a:r>
              <a:rPr lang="en-US" sz="2200" b="0" i="0" dirty="0">
                <a:effectLst/>
              </a:rPr>
              <a:t>Remote control of the device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</a:rPr>
              <a:t>Capturing content from email, messaging, and social apps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</a:rPr>
              <a:t>Recording and capturing browser history</a:t>
            </a:r>
          </a:p>
          <a:p>
            <a:endParaRPr lang="en-US" sz="2200" dirty="0"/>
          </a:p>
        </p:txBody>
      </p:sp>
      <p:pic>
        <p:nvPicPr>
          <p:cNvPr id="7" name="Picture 6" descr="A cartoon of a person wearing a hat and mask&#10;&#10;Description automatically generated">
            <a:extLst>
              <a:ext uri="{FF2B5EF4-FFF2-40B4-BE49-F238E27FC236}">
                <a16:creationId xmlns:a16="http://schemas.microsoft.com/office/drawing/2014/main" id="{9E775FAB-DCEA-1F02-13C8-3A0DC6B660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6" b="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7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A0E895-D527-F233-C38B-601788298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52" y="3236018"/>
            <a:ext cx="3981854" cy="2216513"/>
          </a:xfrm>
        </p:spPr>
        <p:txBody>
          <a:bodyPr>
            <a:normAutofit/>
          </a:bodyPr>
          <a:lstStyle/>
          <a:p>
            <a:r>
              <a:rPr lang="en-US" b="1" dirty="0"/>
              <a:t>Malware: Spyware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close-up of a web page&#10;&#10;Description automatically generated">
            <a:extLst>
              <a:ext uri="{FF2B5EF4-FFF2-40B4-BE49-F238E27FC236}">
                <a16:creationId xmlns:a16="http://schemas.microsoft.com/office/drawing/2014/main" id="{ADD4F0C0-DF5B-BB88-D2D5-FA9AD9DB9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929" y="79663"/>
            <a:ext cx="8316293" cy="2728785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3836A-C548-9A6F-4D96-C6C418319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834" y="3013096"/>
            <a:ext cx="6884061" cy="3201435"/>
          </a:xfrm>
        </p:spPr>
        <p:txBody>
          <a:bodyPr>
            <a:normAutofit/>
          </a:bodyPr>
          <a:lstStyle/>
          <a:p>
            <a:r>
              <a:rPr lang="en-US" sz="2400" dirty="0"/>
              <a:t>Adware</a:t>
            </a:r>
          </a:p>
          <a:p>
            <a:r>
              <a:rPr lang="en-US" sz="2400" dirty="0"/>
              <a:t>Keyloggers</a:t>
            </a:r>
          </a:p>
          <a:p>
            <a:r>
              <a:rPr lang="en-US" sz="2400" dirty="0" err="1"/>
              <a:t>Infostealers</a:t>
            </a:r>
            <a:endParaRPr lang="en-US" sz="2400" dirty="0"/>
          </a:p>
          <a:p>
            <a:r>
              <a:rPr lang="en-US" sz="2400" dirty="0"/>
              <a:t>Cookies</a:t>
            </a:r>
          </a:p>
          <a:p>
            <a:r>
              <a:rPr lang="en-US" sz="2400" dirty="0"/>
              <a:t>Rootkits</a:t>
            </a:r>
          </a:p>
          <a:p>
            <a:pPr marL="0" indent="0">
              <a:buNone/>
            </a:pPr>
            <a:r>
              <a:rPr lang="en-US" sz="2400" dirty="0"/>
              <a:t>  - Firmware/ Bootloader/Kernel mode/Memory</a:t>
            </a:r>
          </a:p>
          <a:p>
            <a:r>
              <a:rPr lang="en-US" sz="2400" dirty="0">
                <a:solidFill>
                  <a:srgbClr val="FF0000"/>
                </a:solidFill>
              </a:rPr>
              <a:t>Red Shell </a:t>
            </a:r>
            <a:r>
              <a:rPr lang="en-US" sz="2400" dirty="0"/>
              <a:t>– tracks data and sells to 3</a:t>
            </a:r>
            <a:r>
              <a:rPr lang="en-US" sz="2400" baseline="30000" dirty="0"/>
              <a:t>rd</a:t>
            </a:r>
            <a:r>
              <a:rPr lang="en-US" sz="2400" dirty="0"/>
              <a:t> parties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7688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79105-C2F9-3705-FD66-A8CC94DA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Keylogger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5AA18D-79B9-0413-16D7-8046A86F1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280" y="1836030"/>
            <a:ext cx="6553200" cy="4590744"/>
          </a:xfrm>
        </p:spPr>
      </p:pic>
    </p:spTree>
    <p:extLst>
      <p:ext uri="{BB962C8B-B14F-4D97-AF65-F5344CB8AC3E}">
        <p14:creationId xmlns:p14="http://schemas.microsoft.com/office/powerpoint/2010/main" val="11476555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54" name="Rectangle 10253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5B71DC-FB0D-77FE-67CD-95531B371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8346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Malware: Scareware</a:t>
            </a:r>
          </a:p>
        </p:txBody>
      </p:sp>
      <p:sp>
        <p:nvSpPr>
          <p:cNvPr id="1025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6218D-3036-5B73-3BB0-D3A4B45AF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2053"/>
            <a:ext cx="6894576" cy="3483864"/>
          </a:xfrm>
        </p:spPr>
        <p:txBody>
          <a:bodyPr>
            <a:normAutofit/>
          </a:bodyPr>
          <a:lstStyle/>
          <a:p>
            <a:r>
              <a:rPr lang="en-US" sz="2400" b="0" i="0" dirty="0">
                <a:effectLst/>
              </a:rPr>
              <a:t>Cybercriminals scare us into thinking that our computers or smartphones have become infected to convince victims to purchase a fake application</a:t>
            </a:r>
          </a:p>
          <a:p>
            <a:r>
              <a:rPr lang="en-US" sz="2400" b="0" i="0" dirty="0">
                <a:effectLst/>
              </a:rPr>
              <a:t>“Warning: Your computer is infected!” or “You have a virus!” </a:t>
            </a:r>
          </a:p>
          <a:p>
            <a:r>
              <a:rPr lang="en-US" sz="2400" dirty="0"/>
              <a:t>Can be removed easily</a:t>
            </a:r>
          </a:p>
        </p:txBody>
      </p:sp>
      <p:pic>
        <p:nvPicPr>
          <p:cNvPr id="10244" name="Picture 4" descr="Scareware, di che cosa si tratta? - Onorato Informatica Srl">
            <a:extLst>
              <a:ext uri="{FF2B5EF4-FFF2-40B4-BE49-F238E27FC236}">
                <a16:creationId xmlns:a16="http://schemas.microsoft.com/office/drawing/2014/main" id="{18D19A42-FB72-3E53-C347-F4FE9F16F1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7863840" y="676467"/>
            <a:ext cx="4014216" cy="273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Difference Between Scareware and Ransomware | Compare the Difference  Between Similar Terms">
            <a:extLst>
              <a:ext uri="{FF2B5EF4-FFF2-40B4-BE49-F238E27FC236}">
                <a16:creationId xmlns:a16="http://schemas.microsoft.com/office/drawing/2014/main" id="{0C79526C-9928-DFDE-10B3-94A491190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7340" y="4079193"/>
            <a:ext cx="3868928" cy="217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21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5" name="Rectangle 1127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306622-10D0-1FBF-A20F-CB71E9B82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 dirty="0"/>
              <a:t>Malware: Ransomware</a:t>
            </a:r>
          </a:p>
        </p:txBody>
      </p:sp>
      <p:sp>
        <p:nvSpPr>
          <p:cNvPr id="11276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C9B48-7D07-C01D-FF07-C0F1792CB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278" y="2761488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000" dirty="0">
                <a:latin typeface="Mier B"/>
              </a:rPr>
              <a:t>M</a:t>
            </a:r>
            <a:r>
              <a:rPr lang="en-US" sz="2000" b="0" i="0" dirty="0">
                <a:effectLst/>
                <a:latin typeface="Mier B"/>
              </a:rPr>
              <a:t>alware that encrypts files and even entire computer systems, then demands a ransom payment in exchange for returning access.</a:t>
            </a:r>
          </a:p>
          <a:p>
            <a:r>
              <a:rPr lang="en-US" sz="2000" b="0" i="0" dirty="0">
                <a:effectLst/>
                <a:latin typeface="Mier B"/>
              </a:rPr>
              <a:t>uses encryption to block access to infected files or computer systems, making them unusable to the victims</a:t>
            </a:r>
            <a:endParaRPr lang="en-US" sz="2000" dirty="0">
              <a:latin typeface="Mier B"/>
            </a:endParaRPr>
          </a:p>
          <a:p>
            <a:r>
              <a:rPr lang="en-US" sz="2000" b="0" i="0" dirty="0">
                <a:effectLst/>
                <a:latin typeface="Mier B"/>
              </a:rPr>
              <a:t>attacks target all kinds of files, from personal to business-critical</a:t>
            </a:r>
          </a:p>
          <a:p>
            <a:r>
              <a:rPr lang="en-US" sz="2000" b="1" i="0" dirty="0">
                <a:effectLst/>
                <a:latin typeface="Mier B"/>
              </a:rPr>
              <a:t>unlock the computer or decrypt files after a ransom is paid</a:t>
            </a:r>
            <a:endParaRPr lang="en-US" sz="2000" dirty="0"/>
          </a:p>
        </p:txBody>
      </p:sp>
      <p:pic>
        <p:nvPicPr>
          <p:cNvPr id="11266" name="Picture 2" descr="WannaCry ransom note. After you get rid of the ransomware malware, you still need to deal with the encryption.">
            <a:extLst>
              <a:ext uri="{FF2B5EF4-FFF2-40B4-BE49-F238E27FC236}">
                <a16:creationId xmlns:a16="http://schemas.microsoft.com/office/drawing/2014/main" id="{D405507B-D98C-2382-8780-4E44B7DB4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39968" y="1327298"/>
            <a:ext cx="6339584" cy="488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9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8F50-C029-239D-9174-67AB55DC3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Malware: Ransomware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7AB8F-62B2-4AF5-5C8D-A9C183C1C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Filecoders</a:t>
            </a:r>
            <a:endParaRPr lang="en-US" dirty="0"/>
          </a:p>
          <a:p>
            <a:r>
              <a:rPr lang="en-US" dirty="0" err="1"/>
              <a:t>Screenlockers</a:t>
            </a:r>
            <a:endParaRPr lang="en-US" dirty="0"/>
          </a:p>
          <a:p>
            <a:r>
              <a:rPr lang="en-US" dirty="0" err="1"/>
              <a:t>Doxxing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- </a:t>
            </a:r>
            <a:r>
              <a:rPr lang="en-US" b="0" i="0" dirty="0">
                <a:solidFill>
                  <a:srgbClr val="21455C"/>
                </a:solidFill>
                <a:effectLst/>
                <a:latin typeface="Mier B"/>
              </a:rPr>
              <a:t>act of revealing someone’s personal information online</a:t>
            </a:r>
          </a:p>
          <a:p>
            <a:pPr marL="0" indent="0">
              <a:buNone/>
            </a:pPr>
            <a:r>
              <a:rPr lang="en-US" dirty="0"/>
              <a:t>  - </a:t>
            </a:r>
            <a:r>
              <a:rPr lang="en-US" b="0" i="0" dirty="0">
                <a:solidFill>
                  <a:srgbClr val="21455C"/>
                </a:solidFill>
                <a:effectLst/>
                <a:latin typeface="Mier B"/>
              </a:rPr>
              <a:t>aim of humiliating or bullying a victim</a:t>
            </a:r>
            <a:endParaRPr lang="en-US" dirty="0"/>
          </a:p>
          <a:p>
            <a:r>
              <a:rPr lang="en-US" dirty="0"/>
              <a:t>Scareware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</a:t>
            </a:r>
          </a:p>
          <a:p>
            <a:r>
              <a:rPr lang="en-US" dirty="0" err="1"/>
              <a:t>Wannacry</a:t>
            </a:r>
            <a:r>
              <a:rPr lang="en-US" dirty="0"/>
              <a:t>, </a:t>
            </a:r>
            <a:r>
              <a:rPr lang="en-US" dirty="0" err="1"/>
              <a:t>Cryptolocker</a:t>
            </a:r>
            <a:r>
              <a:rPr lang="en-US" dirty="0"/>
              <a:t>, BadRabbit</a:t>
            </a:r>
          </a:p>
          <a:p>
            <a:pPr marL="0" indent="0">
              <a:buNone/>
            </a:pPr>
            <a:endParaRPr lang="en-US" sz="2200" dirty="0">
              <a:hlinkClick r:id="rId2"/>
            </a:endParaRPr>
          </a:p>
          <a:p>
            <a:pPr marL="0" indent="0">
              <a:buNone/>
            </a:pPr>
            <a:r>
              <a:rPr lang="en-US" sz="1900" dirty="0">
                <a:hlinkClick r:id="rId2"/>
              </a:rPr>
              <a:t>Ref : Bad Rabbit ransomware | </a:t>
            </a:r>
            <a:r>
              <a:rPr lang="en-US" sz="1900" dirty="0" err="1">
                <a:hlinkClick r:id="rId2"/>
              </a:rPr>
              <a:t>Securelist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424248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oster of a computer program&#10;&#10;Description automatically generated">
            <a:extLst>
              <a:ext uri="{FF2B5EF4-FFF2-40B4-BE49-F238E27FC236}">
                <a16:creationId xmlns:a16="http://schemas.microsoft.com/office/drawing/2014/main" id="{45B8C3DD-1B65-86C0-F509-74E7E8ABC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" t="3430" r="2866" b="2274"/>
          <a:stretch/>
        </p:blipFill>
        <p:spPr>
          <a:xfrm>
            <a:off x="3656260" y="-35337"/>
            <a:ext cx="5518220" cy="7167657"/>
          </a:xfrm>
        </p:spPr>
      </p:pic>
    </p:spTree>
    <p:extLst>
      <p:ext uri="{BB962C8B-B14F-4D97-AF65-F5344CB8AC3E}">
        <p14:creationId xmlns:p14="http://schemas.microsoft.com/office/powerpoint/2010/main" val="571773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CBA9F-B0BB-14F1-696E-EC4656755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Malware: Trojan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9B1FC-0AED-14AF-FF11-D7807DACC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Trojan horse malware is a file, program, or piece of code that </a:t>
            </a:r>
            <a:r>
              <a:rPr lang="en-US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appears to be legitimate and safe but is actually malware</a:t>
            </a: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.</a:t>
            </a:r>
          </a:p>
          <a:p>
            <a:r>
              <a:rPr lang="en-US" dirty="0"/>
              <a:t>packaged and delivered inside legitimate software</a:t>
            </a:r>
          </a:p>
          <a:p>
            <a:r>
              <a:rPr lang="en-US" dirty="0"/>
              <a:t>often designed to spy on victims or steal data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BB7779-F1FE-3838-8C23-7B44CA532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669" y="3739766"/>
            <a:ext cx="4848902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5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D542-DA5A-D317-9B44-723526DEC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Trojan Horse (Basics)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B50156-B7E5-3B4C-C82D-93E9267AE0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2648" y="1942656"/>
            <a:ext cx="5594507" cy="452838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36F389-0B7E-9D4B-DFDF-8ED06D7FA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847" y="2402770"/>
            <a:ext cx="5594505" cy="367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710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AB3C06-601A-CC97-9B16-A71215A67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807" y="623733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Facts and Figures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074" name="Picture 2" descr="Attempts from time to time to launch attacks on Indian cyberspace: Govt -  BusinessToday">
            <a:extLst>
              <a:ext uri="{FF2B5EF4-FFF2-40B4-BE49-F238E27FC236}">
                <a16:creationId xmlns:a16="http://schemas.microsoft.com/office/drawing/2014/main" id="{F41216FE-E4A5-4FCF-CDBA-7A01F65BD11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500" y="2430286"/>
            <a:ext cx="5266108" cy="437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119 Impressive Cybersecurity Statistics: 2022 Data &amp; Market Analysis -  Financesonline.com">
            <a:extLst>
              <a:ext uri="{FF2B5EF4-FFF2-40B4-BE49-F238E27FC236}">
                <a16:creationId xmlns:a16="http://schemas.microsoft.com/office/drawing/2014/main" id="{5E29A984-84D7-121E-AE5B-252A80A72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74" y="2434415"/>
            <a:ext cx="5921437" cy="437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91B0D3-4031-2E58-FA40-7377B2EEACBB}"/>
              </a:ext>
            </a:extLst>
          </p:cNvPr>
          <p:cNvSpPr txBox="1"/>
          <p:nvPr/>
        </p:nvSpPr>
        <p:spPr>
          <a:xfrm>
            <a:off x="575870" y="1539240"/>
            <a:ext cx="103725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For any organization, data security is a vital issue. They can suffer serious issues if an user who is not authorized to gain access to their data enters their systems</a:t>
            </a:r>
          </a:p>
        </p:txBody>
      </p:sp>
    </p:spTree>
    <p:extLst>
      <p:ext uri="{BB962C8B-B14F-4D97-AF65-F5344CB8AC3E}">
        <p14:creationId xmlns:p14="http://schemas.microsoft.com/office/powerpoint/2010/main" val="156912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F3191-61A5-5547-9A25-00566174F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9405"/>
            <a:ext cx="10515600" cy="1325563"/>
          </a:xfrm>
        </p:spPr>
        <p:txBody>
          <a:bodyPr/>
          <a:lstStyle/>
          <a:p>
            <a:r>
              <a:rPr lang="en-US" b="1"/>
              <a:t>Malware: Trojan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996BF-1E0A-4520-C174-AE378F4FD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Banking Trojans</a:t>
            </a:r>
          </a:p>
          <a:p>
            <a:pPr marL="0" indent="0">
              <a:buNone/>
            </a:pPr>
            <a:r>
              <a:rPr lang="en-US" dirty="0"/>
              <a:t>	-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Zeus Trojan (2007)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DDOS Trojans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Exploit Trojans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Gaming Trojans</a:t>
            </a:r>
          </a:p>
          <a:p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Infostealer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Trojans</a:t>
            </a:r>
          </a:p>
          <a:p>
            <a:r>
              <a:rPr lang="en-US" dirty="0"/>
              <a:t>Ransomware Trojans</a:t>
            </a:r>
          </a:p>
          <a:p>
            <a:pPr marL="0" indent="0">
              <a:buNone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2292" name="Picture 4" descr="Trojan Horse Meaning, Examples, Prevention">
            <a:extLst>
              <a:ext uri="{FF2B5EF4-FFF2-40B4-BE49-F238E27FC236}">
                <a16:creationId xmlns:a16="http://schemas.microsoft.com/office/drawing/2014/main" id="{27600AA0-DF31-B0CA-0BB2-D3B01EEB8E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0" t="15333" r="8222"/>
          <a:stretch/>
        </p:blipFill>
        <p:spPr bwMode="auto">
          <a:xfrm>
            <a:off x="6553200" y="929640"/>
            <a:ext cx="5334000" cy="580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97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9371A-0E3F-D127-C47D-7060F7ED5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685"/>
            <a:ext cx="10515600" cy="1325563"/>
          </a:xfrm>
        </p:spPr>
        <p:txBody>
          <a:bodyPr/>
          <a:lstStyle/>
          <a:p>
            <a:r>
              <a:rPr lang="en-US" b="1" dirty="0"/>
              <a:t>Malware: Fileless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48BCB-54FA-77D5-A6FA-79C7C89C3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318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Fileless malware can remain undetected because it’s memory-based (RAM)</a:t>
            </a:r>
          </a:p>
          <a:p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does not write any part of its activity to the computer's hard</a:t>
            </a:r>
            <a:r>
              <a:rPr lang="en-US" sz="2400" b="0" i="0" u="sng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drive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increasing its ability to evade </a:t>
            </a:r>
            <a:r>
              <a:rPr lang="en-US" sz="24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antivirus software</a:t>
            </a:r>
            <a:endParaRPr lang="en-US" sz="2400" b="0" i="0" u="sng" strike="noStrike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  <a:p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Malware of this type is designed to work in-memory, so its existence on the system lasts only until the system is </a:t>
            </a:r>
            <a:r>
              <a:rPr lang="en-US" sz="24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rebooted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Frodo, Number of the Beast, and The Dark Avenger</a:t>
            </a:r>
          </a:p>
        </p:txBody>
      </p:sp>
      <p:pic>
        <p:nvPicPr>
          <p:cNvPr id="13314" name="Picture 2" descr="Example of a fileless attack kill chain">
            <a:extLst>
              <a:ext uri="{FF2B5EF4-FFF2-40B4-BE49-F238E27FC236}">
                <a16:creationId xmlns:a16="http://schemas.microsoft.com/office/drawing/2014/main" id="{89F1EC3C-3953-84AF-383C-2EECF05D6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807" y="3946128"/>
            <a:ext cx="7999736" cy="290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632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2717A-F29C-CC8A-78AB-CD18882ED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Fileless</a:t>
            </a: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Malware</a:t>
            </a:r>
          </a:p>
        </p:txBody>
      </p:sp>
      <p:pic>
        <p:nvPicPr>
          <p:cNvPr id="9" name="Content Placeholder 8" descr="A diagram of a computer virus&#10;&#10;Description automatically generated">
            <a:extLst>
              <a:ext uri="{FF2B5EF4-FFF2-40B4-BE49-F238E27FC236}">
                <a16:creationId xmlns:a16="http://schemas.microsoft.com/office/drawing/2014/main" id="{DEDBEE16-DBF7-2EAC-7A01-E457B69C1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1" y="31130"/>
            <a:ext cx="6720840" cy="680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718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D4B50-D4BB-DA26-33AC-6A856A980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316" y="703214"/>
            <a:ext cx="10515600" cy="1325563"/>
          </a:xfrm>
        </p:spPr>
        <p:txBody>
          <a:bodyPr/>
          <a:lstStyle/>
          <a:p>
            <a:r>
              <a:rPr lang="en-US" dirty="0" err="1"/>
              <a:t>Netwalker</a:t>
            </a:r>
            <a:endParaRPr lang="en-US" dirty="0"/>
          </a:p>
        </p:txBody>
      </p:sp>
      <p:pic>
        <p:nvPicPr>
          <p:cNvPr id="5" name="Content Placeholder 4" descr="A blue screen with white text&#10;&#10;Description automatically generated">
            <a:extLst>
              <a:ext uri="{FF2B5EF4-FFF2-40B4-BE49-F238E27FC236}">
                <a16:creationId xmlns:a16="http://schemas.microsoft.com/office/drawing/2014/main" id="{36884926-AA4E-82AA-61FC-8AD1F00D3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31" y="1898971"/>
            <a:ext cx="11177673" cy="223866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70F474-F612-2A94-C3F2-D78B8F371044}"/>
              </a:ext>
            </a:extLst>
          </p:cNvPr>
          <p:cNvSpPr txBox="1"/>
          <p:nvPr/>
        </p:nvSpPr>
        <p:spPr>
          <a:xfrm>
            <a:off x="678531" y="5245681"/>
            <a:ext cx="111776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https://www.trendmicro.com/en_za/research/20/e/netwalker-fileless-ransomware-injected-via-reflective-loading.html</a:t>
            </a:r>
          </a:p>
        </p:txBody>
      </p:sp>
      <p:pic>
        <p:nvPicPr>
          <p:cNvPr id="9" name="Picture 8" descr="A close-up of a letter&#10;&#10;Description automatically generated">
            <a:extLst>
              <a:ext uri="{FF2B5EF4-FFF2-40B4-BE49-F238E27FC236}">
                <a16:creationId xmlns:a16="http://schemas.microsoft.com/office/drawing/2014/main" id="{D80BA140-0D43-17F1-CA3F-8291AAD7BD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98" y="2158584"/>
            <a:ext cx="11352301" cy="2743781"/>
          </a:xfrm>
          <a:prstGeom prst="rect">
            <a:avLst/>
          </a:prstGeom>
        </p:spPr>
      </p:pic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6647AE5-C5D2-D060-5C87-17E666C82A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87" y="771117"/>
            <a:ext cx="10911138" cy="558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7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A90B0A-CBEF-73E2-322F-DC7B5105A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Dumpster Diving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E0F4B-F273-6C3C-D114-A00236169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2286000"/>
            <a:ext cx="3384000" cy="3844800"/>
          </a:xfrm>
        </p:spPr>
        <p:txBody>
          <a:bodyPr>
            <a:normAutofit/>
          </a:bodyPr>
          <a:lstStyle/>
          <a:p>
            <a:r>
              <a:rPr lang="en-US" sz="2000" b="1" i="0" dirty="0">
                <a:solidFill>
                  <a:schemeClr val="bg1"/>
                </a:solidFill>
                <a:effectLst/>
                <a:latin typeface="urw-din"/>
              </a:rPr>
              <a:t>phishing (mostly) by sending fake emails to the victims that appear to have come from a legitimate source</a:t>
            </a:r>
            <a:endParaRPr lang="en-US" sz="32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urw-din"/>
              </a:rPr>
              <a:t>information obtained by compromising the confidentiality of the victim is used for Identity frauds </a:t>
            </a:r>
          </a:p>
        </p:txBody>
      </p:sp>
      <p:pic>
        <p:nvPicPr>
          <p:cNvPr id="1026" name="Picture 2" descr="Businesses need to securely discard sensitive information to prevent dumpster divers from stealing unauthorized information.">
            <a:extLst>
              <a:ext uri="{FF2B5EF4-FFF2-40B4-BE49-F238E27FC236}">
                <a16:creationId xmlns:a16="http://schemas.microsoft.com/office/drawing/2014/main" id="{E431A82B-5867-EC98-EC49-7B61B62AB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4227" y="816113"/>
            <a:ext cx="7261622" cy="5839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71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D52E8-C60A-25B2-7194-76C8FBCE7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6"/>
            <a:ext cx="7416445" cy="1676603"/>
          </a:xfrm>
        </p:spPr>
        <p:txBody>
          <a:bodyPr>
            <a:normAutofit/>
          </a:bodyPr>
          <a:lstStyle/>
          <a:p>
            <a:r>
              <a:rPr lang="en-US" sz="5400" b="1" dirty="0"/>
              <a:t>Dumpster Diving :Precautions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20270-3233-5CD7-3CEB-F2CD42F78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fontAlgn="base"/>
            <a:r>
              <a:rPr lang="en-US" sz="2400" i="0" dirty="0">
                <a:solidFill>
                  <a:srgbClr val="002060"/>
                </a:solidFill>
                <a:effectLst/>
                <a:latin typeface="Inter"/>
              </a:rPr>
              <a:t>Practice Storage Media Deletion</a:t>
            </a:r>
          </a:p>
          <a:p>
            <a:pPr fontAlgn="base"/>
            <a:r>
              <a:rPr lang="en-US" sz="2400" i="0" dirty="0">
                <a:solidFill>
                  <a:srgbClr val="002060"/>
                </a:solidFill>
                <a:effectLst/>
                <a:latin typeface="Inter"/>
              </a:rPr>
              <a:t>Implement a Trash Management Plan</a:t>
            </a:r>
          </a:p>
          <a:p>
            <a:pPr fontAlgn="base"/>
            <a:r>
              <a:rPr lang="en-US" sz="2400" i="0" dirty="0">
                <a:solidFill>
                  <a:srgbClr val="002060"/>
                </a:solidFill>
                <a:effectLst/>
                <a:latin typeface="Inter"/>
              </a:rPr>
              <a:t>Enforce a Data Retention Policy</a:t>
            </a:r>
          </a:p>
          <a:p>
            <a:pPr fontAlgn="base"/>
            <a:r>
              <a:rPr lang="en-US" sz="2400" i="0" dirty="0">
                <a:solidFill>
                  <a:srgbClr val="002060"/>
                </a:solidFill>
                <a:effectLst/>
                <a:latin typeface="Inter"/>
              </a:rPr>
              <a:t>Use a Shredder</a:t>
            </a:r>
          </a:p>
          <a:p>
            <a:pPr fontAlgn="base"/>
            <a:r>
              <a:rPr lang="en-US" sz="2400" i="0" dirty="0">
                <a:solidFill>
                  <a:srgbClr val="002060"/>
                </a:solidFill>
                <a:effectLst/>
                <a:latin typeface="Inter"/>
              </a:rPr>
              <a:t>Keep Trash in a Safe Location Before Disposal</a:t>
            </a:r>
          </a:p>
          <a:p>
            <a:pPr fontAlgn="base"/>
            <a:r>
              <a:rPr lang="en-US" sz="2400" i="0" dirty="0">
                <a:solidFill>
                  <a:srgbClr val="002060"/>
                </a:solidFill>
                <a:effectLst/>
                <a:latin typeface="Inter"/>
              </a:rPr>
              <a:t>Use Trusted Recycling Companies</a:t>
            </a:r>
          </a:p>
          <a:p>
            <a:pPr fontAlgn="base"/>
            <a:r>
              <a:rPr lang="en-US" sz="2400" i="0" dirty="0">
                <a:solidFill>
                  <a:srgbClr val="002060"/>
                </a:solidFill>
                <a:effectLst/>
                <a:latin typeface="Inter"/>
              </a:rPr>
              <a:t>Educate / Awareness</a:t>
            </a:r>
          </a:p>
          <a:p>
            <a:pPr fontAlgn="base"/>
            <a:endParaRPr lang="en-US" sz="2400" i="0" dirty="0">
              <a:solidFill>
                <a:srgbClr val="002060"/>
              </a:solidFill>
              <a:effectLst/>
              <a:latin typeface="Inter"/>
            </a:endParaRPr>
          </a:p>
          <a:p>
            <a:pPr marL="0" indent="0" fontAlgn="base">
              <a:buNone/>
            </a:pPr>
            <a:endParaRPr lang="en-US" sz="2400" b="1" i="0" dirty="0">
              <a:effectLst/>
              <a:latin typeface="Inter"/>
            </a:endParaRPr>
          </a:p>
          <a:p>
            <a:pPr marL="0" indent="0" fontAlgn="base">
              <a:buNone/>
            </a:pPr>
            <a:endParaRPr lang="en-US" sz="2400" b="1" i="0" dirty="0">
              <a:effectLst/>
              <a:latin typeface="Inter"/>
            </a:endParaRPr>
          </a:p>
          <a:p>
            <a:pPr marL="0" indent="0" fontAlgn="base">
              <a:buNone/>
            </a:pPr>
            <a:endParaRPr lang="en-US" sz="2400" b="1" i="0" dirty="0">
              <a:effectLst/>
              <a:latin typeface="Inter"/>
            </a:endParaRPr>
          </a:p>
          <a:p>
            <a:pPr marL="0" indent="0" fontAlgn="base">
              <a:buNone/>
            </a:pPr>
            <a:endParaRPr lang="en-US" sz="2400" b="0" i="0" dirty="0">
              <a:effectLst/>
              <a:latin typeface="urw-din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sz="2400" b="0" i="0" dirty="0">
              <a:effectLst/>
              <a:latin typeface="urw-din"/>
            </a:endParaRPr>
          </a:p>
          <a:p>
            <a:endParaRPr lang="en-US" sz="2400" dirty="0"/>
          </a:p>
        </p:txBody>
      </p:sp>
      <p:pic>
        <p:nvPicPr>
          <p:cNvPr id="11" name="Picture 4" descr="Giraffe in the grass">
            <a:extLst>
              <a:ext uri="{FF2B5EF4-FFF2-40B4-BE49-F238E27FC236}">
                <a16:creationId xmlns:a16="http://schemas.microsoft.com/office/drawing/2014/main" id="{BC09B9CB-5C94-90D0-45AF-E99A1D0669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29" r="33149" b="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773767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4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7BD723-81F7-9E27-55BA-985A35954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dirty="0"/>
              <a:t>Phishing</a:t>
            </a:r>
          </a:p>
        </p:txBody>
      </p:sp>
      <p:pic>
        <p:nvPicPr>
          <p:cNvPr id="2050" name="Picture 2" descr="Phishing attacks: defending your organisation - NCSC.GOV.UK">
            <a:extLst>
              <a:ext uri="{FF2B5EF4-FFF2-40B4-BE49-F238E27FC236}">
                <a16:creationId xmlns:a16="http://schemas.microsoft.com/office/drawing/2014/main" id="{50EED2DF-27D1-D0C7-D62E-AF2288EC21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3" r="16076"/>
          <a:stretch/>
        </p:blipFill>
        <p:spPr bwMode="auto"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8AE0F-D1E6-CB62-35C8-D282CE580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7" y="1723869"/>
            <a:ext cx="5118579" cy="4769006"/>
          </a:xfrm>
        </p:spPr>
        <p:txBody>
          <a:bodyPr>
            <a:normAutofit/>
          </a:bodyPr>
          <a:lstStyle/>
          <a:p>
            <a:r>
              <a:rPr lang="en-US" sz="2200" b="0" i="0" dirty="0">
                <a:effectLst/>
                <a:latin typeface="urw-din"/>
              </a:rPr>
              <a:t>type of email attack in which an attacker tries to find sensitive information of users in a fraud manner </a:t>
            </a:r>
          </a:p>
          <a:p>
            <a:r>
              <a:rPr lang="en-US" sz="2200" b="0" i="0" dirty="0">
                <a:effectLst/>
                <a:latin typeface="urw-din"/>
              </a:rPr>
              <a:t>through electronic communication by pretending to be from a related trusted organization</a:t>
            </a:r>
            <a:endParaRPr lang="en-US" sz="2200" dirty="0">
              <a:latin typeface="urw-din"/>
            </a:endParaRPr>
          </a:p>
          <a:p>
            <a:r>
              <a:rPr lang="en-US" sz="2200" dirty="0">
                <a:latin typeface="urw-din"/>
              </a:rPr>
              <a:t>e</a:t>
            </a:r>
            <a:r>
              <a:rPr lang="en-US" sz="2200" b="0" i="0" dirty="0">
                <a:effectLst/>
                <a:latin typeface="urw-din"/>
              </a:rPr>
              <a:t>mails are carefully designed by attackers to target a group </a:t>
            </a:r>
          </a:p>
          <a:p>
            <a:r>
              <a:rPr lang="en-US" sz="2200" b="0" i="0" dirty="0">
                <a:effectLst/>
                <a:latin typeface="urw-din"/>
              </a:rPr>
              <a:t>clicking on a link installs malicious code on the computer</a:t>
            </a:r>
            <a:endParaRPr lang="en-US" sz="2200" dirty="0">
              <a:latin typeface="urw-din"/>
            </a:endParaRPr>
          </a:p>
          <a:p>
            <a:pPr lvl="1" fontAlgn="base"/>
            <a:r>
              <a:rPr lang="en-US" sz="2000" b="0" i="0" dirty="0">
                <a:solidFill>
                  <a:srgbClr val="0070C0"/>
                </a:solidFill>
                <a:effectLst/>
                <a:latin typeface="urw-din"/>
              </a:rPr>
              <a:t>Stealing bank transaction passwords from users</a:t>
            </a:r>
          </a:p>
          <a:p>
            <a:pPr lvl="1" fontAlgn="base"/>
            <a:r>
              <a:rPr lang="en-US" sz="2000" b="0" i="0" dirty="0">
                <a:solidFill>
                  <a:srgbClr val="0070C0"/>
                </a:solidFill>
                <a:effectLst/>
                <a:latin typeface="urw-din"/>
              </a:rPr>
              <a:t>Stealing login credentials from users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9648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D4993743-B10A-433C-9996-3035D2C3A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3" name="Freeform 45">
            <a:extLst>
              <a:ext uri="{FF2B5EF4-FFF2-40B4-BE49-F238E27FC236}">
                <a16:creationId xmlns:a16="http://schemas.microsoft.com/office/drawing/2014/main" id="{BB3B8946-A0AA-42D4-8A24-639DC6EA1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5" name="Freeform 46">
            <a:extLst>
              <a:ext uri="{FF2B5EF4-FFF2-40B4-BE49-F238E27FC236}">
                <a16:creationId xmlns:a16="http://schemas.microsoft.com/office/drawing/2014/main" id="{AB1038E6-06EF-4DCB-B52E-D3825C50F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7" name="Freeform 47">
            <a:extLst>
              <a:ext uri="{FF2B5EF4-FFF2-40B4-BE49-F238E27FC236}">
                <a16:creationId xmlns:a16="http://schemas.microsoft.com/office/drawing/2014/main" id="{5C7EF35C-8B7D-4026-8F09-8B2B22505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9" name="Freeform 44">
            <a:extLst>
              <a:ext uri="{FF2B5EF4-FFF2-40B4-BE49-F238E27FC236}">
                <a16:creationId xmlns:a16="http://schemas.microsoft.com/office/drawing/2014/main" id="{5F24A71D-C0A9-49AC-B2D1-5A9EA2BD3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48538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91" name="Rectangle 3090">
            <a:extLst>
              <a:ext uri="{FF2B5EF4-FFF2-40B4-BE49-F238E27FC236}">
                <a16:creationId xmlns:a16="http://schemas.microsoft.com/office/drawing/2014/main" id="{14280C55-570C-4284-9850-B2BA33DB6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7033095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C048A3-C892-5D2C-F339-26B36FC75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60" y="804328"/>
            <a:ext cx="6091312" cy="1205821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EFFFF"/>
                </a:solidFill>
              </a:rPr>
              <a:t>Phishing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3A6B929-8391-9667-4CC5-7D43FF27F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2189" y="2479460"/>
            <a:ext cx="5773883" cy="3563159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Email Phishing</a:t>
            </a:r>
          </a:p>
          <a:p>
            <a:r>
              <a:rPr lang="en-US" sz="2000" dirty="0">
                <a:solidFill>
                  <a:srgbClr val="002060"/>
                </a:solidFill>
              </a:rPr>
              <a:t>Spear Phishing</a:t>
            </a:r>
          </a:p>
          <a:p>
            <a:r>
              <a:rPr lang="en-US" sz="2000" dirty="0">
                <a:solidFill>
                  <a:srgbClr val="002060"/>
                </a:solidFill>
              </a:rPr>
              <a:t>Whaling</a:t>
            </a:r>
          </a:p>
          <a:p>
            <a:r>
              <a:rPr lang="en-US" sz="2000" dirty="0">
                <a:solidFill>
                  <a:srgbClr val="002060"/>
                </a:solidFill>
              </a:rPr>
              <a:t>Clone Phishing</a:t>
            </a:r>
          </a:p>
          <a:p>
            <a:r>
              <a:rPr lang="en-US" sz="2000" dirty="0">
                <a:solidFill>
                  <a:srgbClr val="002060"/>
                </a:solidFill>
              </a:rPr>
              <a:t>Voice Phishing (vishing)</a:t>
            </a:r>
          </a:p>
          <a:p>
            <a:r>
              <a:rPr lang="en-US" sz="2000" dirty="0">
                <a:solidFill>
                  <a:srgbClr val="002060"/>
                </a:solidFill>
              </a:rPr>
              <a:t>SMS Phishing (</a:t>
            </a:r>
            <a:r>
              <a:rPr lang="en-US" sz="2000" dirty="0" err="1">
                <a:solidFill>
                  <a:srgbClr val="002060"/>
                </a:solidFill>
              </a:rPr>
              <a:t>SMishing</a:t>
            </a:r>
            <a:r>
              <a:rPr lang="en-US" sz="2000" dirty="0">
                <a:solidFill>
                  <a:srgbClr val="002060"/>
                </a:solidFill>
              </a:rPr>
              <a:t>)</a:t>
            </a:r>
          </a:p>
          <a:p>
            <a:r>
              <a:rPr lang="en-US" sz="2000" dirty="0">
                <a:solidFill>
                  <a:srgbClr val="002060"/>
                </a:solidFill>
              </a:rPr>
              <a:t>Calendar Phishing</a:t>
            </a:r>
          </a:p>
          <a:p>
            <a:pPr marL="0" indent="0">
              <a:buNone/>
            </a:pPr>
            <a:endParaRPr lang="en-US" sz="1500" dirty="0"/>
          </a:p>
          <a:p>
            <a:endParaRPr lang="en-US" sz="1500" dirty="0"/>
          </a:p>
          <a:p>
            <a:pPr marL="0" indent="0">
              <a:buNone/>
            </a:pPr>
            <a:r>
              <a:rPr lang="en-US" sz="2000" b="1" dirty="0">
                <a:solidFill>
                  <a:srgbClr val="002060"/>
                </a:solidFill>
              </a:rPr>
              <a:t>Link Manipulation / Filter Evasion/ Social Engineering</a:t>
            </a:r>
          </a:p>
          <a:p>
            <a:endParaRPr lang="en-US" sz="1500" dirty="0"/>
          </a:p>
        </p:txBody>
      </p:sp>
      <p:pic>
        <p:nvPicPr>
          <p:cNvPr id="3076" name="Picture 4" descr="Stories &amp; Examples: Phishing Education &amp; Training: Indiana University">
            <a:extLst>
              <a:ext uri="{FF2B5EF4-FFF2-40B4-BE49-F238E27FC236}">
                <a16:creationId xmlns:a16="http://schemas.microsoft.com/office/drawing/2014/main" id="{FD015ED7-D8C4-260C-DC6D-998EA26A5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79936" y="-21231"/>
            <a:ext cx="4506980" cy="312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hishing/Spear phishing — ENISA">
            <a:extLst>
              <a:ext uri="{FF2B5EF4-FFF2-40B4-BE49-F238E27FC236}">
                <a16:creationId xmlns:a16="http://schemas.microsoft.com/office/drawing/2014/main" id="{96E848B3-548A-A11D-4016-EF85F3B86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2808" y="3117850"/>
            <a:ext cx="4697668" cy="386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59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84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6DF5C-E6E0-9E81-B385-0CFC8A287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 b="1">
                <a:solidFill>
                  <a:srgbClr val="FFFFFF"/>
                </a:solidFill>
              </a:rPr>
              <a:t>Phishing : Precautions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E49088-32C9-B3F7-EA47-B98B754CE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452" y="1532242"/>
            <a:ext cx="8390672" cy="289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877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676D6CDF-C512-4739-B158-55EE955E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503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ADCD8-3414-3BA3-454B-77244ADA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3" y="670559"/>
            <a:ext cx="4683321" cy="2148841"/>
          </a:xfrm>
        </p:spPr>
        <p:txBody>
          <a:bodyPr anchor="t">
            <a:normAutofit/>
          </a:bodyPr>
          <a:lstStyle/>
          <a:p>
            <a:r>
              <a:rPr lang="en-US" b="1" dirty="0"/>
              <a:t>Social Engineering</a:t>
            </a:r>
          </a:p>
        </p:txBody>
      </p:sp>
      <p:pic>
        <p:nvPicPr>
          <p:cNvPr id="6146" name="Picture 2" descr="Social Engineering Attacks: Common Types and How to Prevent Them">
            <a:extLst>
              <a:ext uri="{FF2B5EF4-FFF2-40B4-BE49-F238E27FC236}">
                <a16:creationId xmlns:a16="http://schemas.microsoft.com/office/drawing/2014/main" id="{26BF46B5-B401-65BA-6521-E69B5E5C90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" r="-2" b="-2"/>
          <a:stretch/>
        </p:blipFill>
        <p:spPr bwMode="auto">
          <a:xfrm>
            <a:off x="1" y="3105151"/>
            <a:ext cx="6448424" cy="3752849"/>
          </a:xfrm>
          <a:custGeom>
            <a:avLst/>
            <a:gdLst/>
            <a:ahLst/>
            <a:cxnLst/>
            <a:rect l="l" t="t" r="r" b="b"/>
            <a:pathLst>
              <a:path w="6448424" h="3752849">
                <a:moveTo>
                  <a:pt x="0" y="0"/>
                </a:moveTo>
                <a:lnTo>
                  <a:pt x="137978" y="22215"/>
                </a:lnTo>
                <a:cubicBezTo>
                  <a:pt x="196046" y="32277"/>
                  <a:pt x="252469" y="42437"/>
                  <a:pt x="295660" y="49771"/>
                </a:cubicBezTo>
                <a:cubicBezTo>
                  <a:pt x="364885" y="66610"/>
                  <a:pt x="403214" y="32071"/>
                  <a:pt x="456941" y="65635"/>
                </a:cubicBezTo>
                <a:cubicBezTo>
                  <a:pt x="529612" y="69090"/>
                  <a:pt x="662508" y="71245"/>
                  <a:pt x="731691" y="70501"/>
                </a:cubicBezTo>
                <a:cubicBezTo>
                  <a:pt x="768741" y="62400"/>
                  <a:pt x="808263" y="64633"/>
                  <a:pt x="841820" y="61171"/>
                </a:cubicBezTo>
                <a:cubicBezTo>
                  <a:pt x="958973" y="43639"/>
                  <a:pt x="1009730" y="45863"/>
                  <a:pt x="1068219" y="39136"/>
                </a:cubicBezTo>
                <a:cubicBezTo>
                  <a:pt x="1104329" y="33447"/>
                  <a:pt x="1156536" y="44203"/>
                  <a:pt x="1174190" y="38808"/>
                </a:cubicBezTo>
                <a:cubicBezTo>
                  <a:pt x="1188943" y="36385"/>
                  <a:pt x="1213832" y="14880"/>
                  <a:pt x="1225923" y="34507"/>
                </a:cubicBezTo>
                <a:cubicBezTo>
                  <a:pt x="1305283" y="8501"/>
                  <a:pt x="1319617" y="30839"/>
                  <a:pt x="1385617" y="18003"/>
                </a:cubicBezTo>
                <a:cubicBezTo>
                  <a:pt x="1461876" y="-26747"/>
                  <a:pt x="1519510" y="56342"/>
                  <a:pt x="1563967" y="4638"/>
                </a:cubicBezTo>
                <a:lnTo>
                  <a:pt x="1676634" y="10582"/>
                </a:lnTo>
                <a:lnTo>
                  <a:pt x="1769429" y="20265"/>
                </a:lnTo>
                <a:cubicBezTo>
                  <a:pt x="1790625" y="23534"/>
                  <a:pt x="1880369" y="18448"/>
                  <a:pt x="1900584" y="27732"/>
                </a:cubicBezTo>
                <a:cubicBezTo>
                  <a:pt x="2072430" y="22762"/>
                  <a:pt x="2014935" y="5831"/>
                  <a:pt x="2127041" y="22101"/>
                </a:cubicBezTo>
                <a:cubicBezTo>
                  <a:pt x="2168847" y="65820"/>
                  <a:pt x="2153052" y="28773"/>
                  <a:pt x="2211644" y="44507"/>
                </a:cubicBezTo>
                <a:cubicBezTo>
                  <a:pt x="2211201" y="9921"/>
                  <a:pt x="2277596" y="73686"/>
                  <a:pt x="2299605" y="38004"/>
                </a:cubicBezTo>
                <a:cubicBezTo>
                  <a:pt x="2309570" y="41997"/>
                  <a:pt x="2318531" y="46991"/>
                  <a:pt x="2327359" y="52270"/>
                </a:cubicBezTo>
                <a:lnTo>
                  <a:pt x="2331995" y="55017"/>
                </a:lnTo>
                <a:lnTo>
                  <a:pt x="2353777" y="59755"/>
                </a:lnTo>
                <a:lnTo>
                  <a:pt x="2355893" y="68914"/>
                </a:lnTo>
                <a:lnTo>
                  <a:pt x="2385794" y="81650"/>
                </a:lnTo>
                <a:cubicBezTo>
                  <a:pt x="2397613" y="85211"/>
                  <a:pt x="2411061" y="87627"/>
                  <a:pt x="2427010" y="88184"/>
                </a:cubicBezTo>
                <a:cubicBezTo>
                  <a:pt x="2486314" y="76422"/>
                  <a:pt x="2553170" y="126870"/>
                  <a:pt x="2627153" y="110451"/>
                </a:cubicBezTo>
                <a:cubicBezTo>
                  <a:pt x="2653722" y="107383"/>
                  <a:pt x="2732043" y="116068"/>
                  <a:pt x="2744462" y="128780"/>
                </a:cubicBezTo>
                <a:cubicBezTo>
                  <a:pt x="2760299" y="132873"/>
                  <a:pt x="2780248" y="130843"/>
                  <a:pt x="2785202" y="143610"/>
                </a:cubicBezTo>
                <a:cubicBezTo>
                  <a:pt x="2794558" y="159316"/>
                  <a:pt x="2856498" y="142821"/>
                  <a:pt x="2844667" y="159029"/>
                </a:cubicBezTo>
                <a:cubicBezTo>
                  <a:pt x="2888530" y="147871"/>
                  <a:pt x="2914187" y="181391"/>
                  <a:pt x="2946649" y="192330"/>
                </a:cubicBezTo>
                <a:cubicBezTo>
                  <a:pt x="2981872" y="180417"/>
                  <a:pt x="3015239" y="215115"/>
                  <a:pt x="3088812" y="226485"/>
                </a:cubicBezTo>
                <a:cubicBezTo>
                  <a:pt x="3127734" y="212524"/>
                  <a:pt x="3138301" y="234381"/>
                  <a:pt x="3208669" y="217774"/>
                </a:cubicBezTo>
                <a:cubicBezTo>
                  <a:pt x="3242208" y="219284"/>
                  <a:pt x="3229623" y="233297"/>
                  <a:pt x="3290045" y="235553"/>
                </a:cubicBezTo>
                <a:cubicBezTo>
                  <a:pt x="3399655" y="215239"/>
                  <a:pt x="3444518" y="245862"/>
                  <a:pt x="3529335" y="249571"/>
                </a:cubicBezTo>
                <a:cubicBezTo>
                  <a:pt x="3623697" y="257405"/>
                  <a:pt x="3587652" y="268832"/>
                  <a:pt x="3716766" y="252690"/>
                </a:cubicBezTo>
                <a:cubicBezTo>
                  <a:pt x="3723469" y="267318"/>
                  <a:pt x="3737863" y="269842"/>
                  <a:pt x="3765333" y="266823"/>
                </a:cubicBezTo>
                <a:cubicBezTo>
                  <a:pt x="3810754" y="271601"/>
                  <a:pt x="3792745" y="303866"/>
                  <a:pt x="3846897" y="290090"/>
                </a:cubicBezTo>
                <a:cubicBezTo>
                  <a:pt x="3830941" y="306608"/>
                  <a:pt x="3929114" y="308026"/>
                  <a:pt x="3900217" y="323590"/>
                </a:cubicBezTo>
                <a:cubicBezTo>
                  <a:pt x="3922367" y="343425"/>
                  <a:pt x="3948574" y="318948"/>
                  <a:pt x="3971444" y="336662"/>
                </a:cubicBezTo>
                <a:cubicBezTo>
                  <a:pt x="4002781" y="344193"/>
                  <a:pt x="3960997" y="315419"/>
                  <a:pt x="3997868" y="318867"/>
                </a:cubicBezTo>
                <a:cubicBezTo>
                  <a:pt x="4041159" y="326219"/>
                  <a:pt x="4055435" y="293981"/>
                  <a:pt x="4070852" y="339615"/>
                </a:cubicBezTo>
                <a:cubicBezTo>
                  <a:pt x="4121286" y="335828"/>
                  <a:pt x="4121920" y="355506"/>
                  <a:pt x="4180483" y="373369"/>
                </a:cubicBezTo>
                <a:cubicBezTo>
                  <a:pt x="4211379" y="366707"/>
                  <a:pt x="4230171" y="374664"/>
                  <a:pt x="4246264" y="387458"/>
                </a:cubicBezTo>
                <a:cubicBezTo>
                  <a:pt x="4308508" y="393310"/>
                  <a:pt x="4357326" y="416142"/>
                  <a:pt x="4423169" y="431783"/>
                </a:cubicBezTo>
                <a:lnTo>
                  <a:pt x="4446752" y="435383"/>
                </a:lnTo>
                <a:lnTo>
                  <a:pt x="4446954" y="435566"/>
                </a:lnTo>
                <a:cubicBezTo>
                  <a:pt x="4508528" y="480137"/>
                  <a:pt x="4617740" y="529869"/>
                  <a:pt x="4662523" y="553169"/>
                </a:cubicBezTo>
                <a:cubicBezTo>
                  <a:pt x="4720320" y="547046"/>
                  <a:pt x="4678644" y="560102"/>
                  <a:pt x="4715641" y="575354"/>
                </a:cubicBezTo>
                <a:cubicBezTo>
                  <a:pt x="4682056" y="593278"/>
                  <a:pt x="4768370" y="586520"/>
                  <a:pt x="4742071" y="614016"/>
                </a:cubicBezTo>
                <a:cubicBezTo>
                  <a:pt x="4749637" y="615922"/>
                  <a:pt x="4757797" y="616899"/>
                  <a:pt x="4766183" y="617675"/>
                </a:cubicBezTo>
                <a:lnTo>
                  <a:pt x="4770562" y="618094"/>
                </a:lnTo>
                <a:lnTo>
                  <a:pt x="4783240" y="624350"/>
                </a:lnTo>
                <a:lnTo>
                  <a:pt x="4792882" y="620401"/>
                </a:lnTo>
                <a:lnTo>
                  <a:pt x="4816310" y="625721"/>
                </a:lnTo>
                <a:cubicBezTo>
                  <a:pt x="4824144" y="628595"/>
                  <a:pt x="4831482" y="632720"/>
                  <a:pt x="4837953" y="638824"/>
                </a:cubicBezTo>
                <a:cubicBezTo>
                  <a:pt x="4848645" y="668753"/>
                  <a:pt x="4922266" y="669148"/>
                  <a:pt x="4933914" y="707398"/>
                </a:cubicBezTo>
                <a:cubicBezTo>
                  <a:pt x="4940833" y="719653"/>
                  <a:pt x="4978358" y="746502"/>
                  <a:pt x="4995259" y="744825"/>
                </a:cubicBezTo>
                <a:cubicBezTo>
                  <a:pt x="5005107" y="749034"/>
                  <a:pt x="5010567" y="758092"/>
                  <a:pt x="5024744" y="753396"/>
                </a:cubicBezTo>
                <a:cubicBezTo>
                  <a:pt x="5047511" y="761361"/>
                  <a:pt x="5109162" y="783016"/>
                  <a:pt x="5131877" y="792613"/>
                </a:cubicBezTo>
                <a:cubicBezTo>
                  <a:pt x="5132671" y="802792"/>
                  <a:pt x="5144554" y="806683"/>
                  <a:pt x="5161031" y="810975"/>
                </a:cubicBezTo>
                <a:lnTo>
                  <a:pt x="5176815" y="815342"/>
                </a:lnTo>
                <a:lnTo>
                  <a:pt x="5180064" y="831233"/>
                </a:lnTo>
                <a:cubicBezTo>
                  <a:pt x="5202966" y="819270"/>
                  <a:pt x="5188976" y="863361"/>
                  <a:pt x="5215059" y="865080"/>
                </a:cubicBezTo>
                <a:cubicBezTo>
                  <a:pt x="5235765" y="864786"/>
                  <a:pt x="5236347" y="878098"/>
                  <a:pt x="5245643" y="887119"/>
                </a:cubicBezTo>
                <a:cubicBezTo>
                  <a:pt x="5267660" y="891609"/>
                  <a:pt x="5295742" y="939348"/>
                  <a:pt x="5295952" y="957174"/>
                </a:cubicBezTo>
                <a:cubicBezTo>
                  <a:pt x="5284322" y="1008946"/>
                  <a:pt x="5374979" y="1038019"/>
                  <a:pt x="5367826" y="1079140"/>
                </a:cubicBezTo>
                <a:cubicBezTo>
                  <a:pt x="5371668" y="1089190"/>
                  <a:pt x="5377921" y="1097135"/>
                  <a:pt x="5385646" y="1103730"/>
                </a:cubicBezTo>
                <a:lnTo>
                  <a:pt x="5410965" y="1119397"/>
                </a:lnTo>
                <a:lnTo>
                  <a:pt x="5436960" y="1130910"/>
                </a:lnTo>
                <a:lnTo>
                  <a:pt x="5442083" y="1133134"/>
                </a:lnTo>
                <a:cubicBezTo>
                  <a:pt x="5451910" y="1137346"/>
                  <a:pt x="5457170" y="1169188"/>
                  <a:pt x="5465219" y="1174479"/>
                </a:cubicBezTo>
                <a:cubicBezTo>
                  <a:pt x="5488744" y="1195184"/>
                  <a:pt x="5467141" y="1223401"/>
                  <a:pt x="5488171" y="1238604"/>
                </a:cubicBezTo>
                <a:cubicBezTo>
                  <a:pt x="5523491" y="1271811"/>
                  <a:pt x="5486623" y="1305961"/>
                  <a:pt x="5562172" y="1320840"/>
                </a:cubicBezTo>
                <a:cubicBezTo>
                  <a:pt x="5601634" y="1385316"/>
                  <a:pt x="5636528" y="1453139"/>
                  <a:pt x="5686905" y="1512529"/>
                </a:cubicBezTo>
                <a:cubicBezTo>
                  <a:pt x="5729049" y="1575678"/>
                  <a:pt x="5699691" y="1553768"/>
                  <a:pt x="5748726" y="1623716"/>
                </a:cubicBezTo>
                <a:cubicBezTo>
                  <a:pt x="5783098" y="1689734"/>
                  <a:pt x="5789710" y="1639740"/>
                  <a:pt x="5842593" y="1726595"/>
                </a:cubicBezTo>
                <a:cubicBezTo>
                  <a:pt x="5837824" y="1733043"/>
                  <a:pt x="5862023" y="1845188"/>
                  <a:pt x="5861042" y="1851837"/>
                </a:cubicBezTo>
                <a:cubicBezTo>
                  <a:pt x="5874156" y="1887981"/>
                  <a:pt x="5901790" y="1919218"/>
                  <a:pt x="5921290" y="1943460"/>
                </a:cubicBezTo>
                <a:lnTo>
                  <a:pt x="5978046" y="1997284"/>
                </a:lnTo>
                <a:lnTo>
                  <a:pt x="5992479" y="2056720"/>
                </a:lnTo>
                <a:cubicBezTo>
                  <a:pt x="6011078" y="2079033"/>
                  <a:pt x="6072687" y="2117397"/>
                  <a:pt x="6089639" y="2131171"/>
                </a:cubicBezTo>
                <a:lnTo>
                  <a:pt x="6094199" y="2139379"/>
                </a:lnTo>
                <a:lnTo>
                  <a:pt x="6094822" y="2139386"/>
                </a:lnTo>
                <a:cubicBezTo>
                  <a:pt x="6096947" y="2140841"/>
                  <a:pt x="6098876" y="2143416"/>
                  <a:pt x="6100692" y="2147736"/>
                </a:cubicBezTo>
                <a:lnTo>
                  <a:pt x="6102516" y="2154343"/>
                </a:lnTo>
                <a:lnTo>
                  <a:pt x="6111361" y="2170264"/>
                </a:lnTo>
                <a:lnTo>
                  <a:pt x="6215475" y="2270153"/>
                </a:lnTo>
                <a:lnTo>
                  <a:pt x="6255966" y="2335401"/>
                </a:lnTo>
                <a:lnTo>
                  <a:pt x="6272711" y="2385144"/>
                </a:lnTo>
                <a:cubicBezTo>
                  <a:pt x="6282320" y="2406495"/>
                  <a:pt x="6299066" y="2405139"/>
                  <a:pt x="6304347" y="2439388"/>
                </a:cubicBezTo>
                <a:cubicBezTo>
                  <a:pt x="6297131" y="2486231"/>
                  <a:pt x="6325530" y="2500962"/>
                  <a:pt x="6326729" y="2549400"/>
                </a:cubicBezTo>
                <a:cubicBezTo>
                  <a:pt x="6325926" y="2572066"/>
                  <a:pt x="6339111" y="2599957"/>
                  <a:pt x="6344663" y="2628839"/>
                </a:cubicBezTo>
                <a:lnTo>
                  <a:pt x="6375811" y="2639204"/>
                </a:lnTo>
                <a:cubicBezTo>
                  <a:pt x="6375427" y="2643533"/>
                  <a:pt x="6375041" y="2647863"/>
                  <a:pt x="6374657" y="2652193"/>
                </a:cubicBezTo>
                <a:cubicBezTo>
                  <a:pt x="6373555" y="2658134"/>
                  <a:pt x="6371943" y="2662665"/>
                  <a:pt x="6369740" y="2664642"/>
                </a:cubicBezTo>
                <a:cubicBezTo>
                  <a:pt x="6368032" y="2674540"/>
                  <a:pt x="6371528" y="2686899"/>
                  <a:pt x="6361964" y="2690172"/>
                </a:cubicBezTo>
                <a:cubicBezTo>
                  <a:pt x="6350507" y="2696218"/>
                  <a:pt x="6369375" y="2734440"/>
                  <a:pt x="6355511" y="2727335"/>
                </a:cubicBezTo>
                <a:cubicBezTo>
                  <a:pt x="6358746" y="2734104"/>
                  <a:pt x="6360434" y="2742096"/>
                  <a:pt x="6361058" y="2750592"/>
                </a:cubicBezTo>
                <a:cubicBezTo>
                  <a:pt x="6361013" y="2751998"/>
                  <a:pt x="6360970" y="2753408"/>
                  <a:pt x="6360926" y="2754814"/>
                </a:cubicBezTo>
                <a:lnTo>
                  <a:pt x="6339285" y="2810353"/>
                </a:lnTo>
                <a:cubicBezTo>
                  <a:pt x="6360091" y="2854187"/>
                  <a:pt x="6313103" y="2870086"/>
                  <a:pt x="6325672" y="2908809"/>
                </a:cubicBezTo>
                <a:cubicBezTo>
                  <a:pt x="6341563" y="2966972"/>
                  <a:pt x="6291836" y="2935388"/>
                  <a:pt x="6333498" y="3009772"/>
                </a:cubicBezTo>
                <a:cubicBezTo>
                  <a:pt x="6345476" y="3039254"/>
                  <a:pt x="6345955" y="3068963"/>
                  <a:pt x="6334947" y="3095405"/>
                </a:cubicBezTo>
                <a:lnTo>
                  <a:pt x="6344768" y="3155941"/>
                </a:lnTo>
                <a:cubicBezTo>
                  <a:pt x="6348643" y="3153663"/>
                  <a:pt x="6311793" y="3186588"/>
                  <a:pt x="6314754" y="3197987"/>
                </a:cubicBezTo>
                <a:cubicBezTo>
                  <a:pt x="6318695" y="3221971"/>
                  <a:pt x="6319257" y="3226752"/>
                  <a:pt x="6304230" y="3239690"/>
                </a:cubicBezTo>
                <a:cubicBezTo>
                  <a:pt x="6306321" y="3248567"/>
                  <a:pt x="6307305" y="3254005"/>
                  <a:pt x="6308837" y="3264003"/>
                </a:cubicBezTo>
                <a:cubicBezTo>
                  <a:pt x="6301812" y="3288243"/>
                  <a:pt x="6298529" y="3302527"/>
                  <a:pt x="6309285" y="3324103"/>
                </a:cubicBezTo>
                <a:cubicBezTo>
                  <a:pt x="6301188" y="3343007"/>
                  <a:pt x="6329285" y="3359307"/>
                  <a:pt x="6342503" y="3405661"/>
                </a:cubicBezTo>
                <a:cubicBezTo>
                  <a:pt x="6338012" y="3447477"/>
                  <a:pt x="6408325" y="3505721"/>
                  <a:pt x="6401531" y="3550593"/>
                </a:cubicBezTo>
                <a:cubicBezTo>
                  <a:pt x="6395655" y="3579549"/>
                  <a:pt x="6423437" y="3594758"/>
                  <a:pt x="6427705" y="3624684"/>
                </a:cubicBezTo>
                <a:cubicBezTo>
                  <a:pt x="6416402" y="3629199"/>
                  <a:pt x="6435787" y="3639516"/>
                  <a:pt x="6448424" y="3657106"/>
                </a:cubicBezTo>
                <a:lnTo>
                  <a:pt x="6444014" y="3752742"/>
                </a:lnTo>
                <a:cubicBezTo>
                  <a:pt x="6443990" y="3752777"/>
                  <a:pt x="6443967" y="3752813"/>
                  <a:pt x="6443946" y="3752849"/>
                </a:cubicBezTo>
                <a:lnTo>
                  <a:pt x="0" y="375284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7B340-389F-A427-61CD-D151EBDF0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7004" y="670559"/>
            <a:ext cx="4555782" cy="5445076"/>
          </a:xfrm>
        </p:spPr>
        <p:txBody>
          <a:bodyPr anchor="t">
            <a:normAutofit/>
          </a:bodyPr>
          <a:lstStyle/>
          <a:p>
            <a:r>
              <a:rPr lang="en-US" sz="2200" b="0" i="0" dirty="0">
                <a:effectLst/>
                <a:latin typeface="MuseoSans"/>
              </a:rPr>
              <a:t>Social engineering is a manipulation technique that exploits human error to gain private information, access, or valuables</a:t>
            </a:r>
          </a:p>
          <a:p>
            <a:r>
              <a:rPr lang="en-US" sz="2200" b="0" i="0" dirty="0">
                <a:effectLst/>
                <a:latin typeface="MuseoSans"/>
              </a:rPr>
              <a:t>tend to lure unsuspecting users into exposing data, spreading malware infections, or giving access to restricted systems</a:t>
            </a:r>
            <a:endParaRPr lang="en-US" sz="2200" dirty="0">
              <a:latin typeface="MuseoSans"/>
            </a:endParaRPr>
          </a:p>
          <a:p>
            <a:r>
              <a:rPr lang="en-US" sz="2200" b="0" i="0" dirty="0">
                <a:effectLst/>
                <a:latin typeface="MuseoSans"/>
              </a:rPr>
              <a:t>online, in-person, and via other interactions</a:t>
            </a:r>
          </a:p>
          <a:p>
            <a:endParaRPr lang="en-US" sz="2000" dirty="0">
              <a:latin typeface="MuseoSans"/>
            </a:endParaRPr>
          </a:p>
          <a:p>
            <a:pPr marL="0" indent="0">
              <a:buNone/>
            </a:pPr>
            <a:r>
              <a:rPr lang="en-US" sz="2000" dirty="0">
                <a:latin typeface="MuseoSans"/>
              </a:rPr>
              <a:t>Goals: </a:t>
            </a:r>
            <a:endParaRPr lang="en-US" sz="2000" b="0" i="0" dirty="0">
              <a:effectLst/>
              <a:latin typeface="MuseoSans"/>
            </a:endParaRPr>
          </a:p>
          <a:p>
            <a:pPr marL="457200" lvl="1" indent="0" fontAlgn="base">
              <a:buNone/>
            </a:pPr>
            <a:r>
              <a:rPr lang="en-US" sz="2000" b="1" i="0" dirty="0">
                <a:effectLst/>
                <a:latin typeface="MuseoSans"/>
              </a:rPr>
              <a:t>Sabotage</a:t>
            </a:r>
            <a:r>
              <a:rPr lang="en-US" sz="2000" b="0" i="0" dirty="0">
                <a:effectLst/>
                <a:latin typeface="MuseoSans"/>
              </a:rPr>
              <a:t>: Disrupting or corrupting data to cause harm or inconvenience</a:t>
            </a:r>
          </a:p>
          <a:p>
            <a:pPr marL="457200" lvl="1" indent="0" fontAlgn="base">
              <a:buNone/>
            </a:pPr>
            <a:r>
              <a:rPr lang="en-US" sz="2000" b="1" i="0" dirty="0">
                <a:effectLst/>
                <a:latin typeface="MuseoSans"/>
              </a:rPr>
              <a:t>Theft</a:t>
            </a:r>
            <a:r>
              <a:rPr lang="en-US" sz="2000" b="0" i="0" dirty="0">
                <a:effectLst/>
                <a:latin typeface="MuseoSans"/>
              </a:rPr>
              <a:t>: Obtaining valuables like information, access, or money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1185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17AD63-9C91-6443-3BB9-8FEDBA84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IT Data Security – Data Security Threats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4F628-1AF5-03B5-9A5D-77DFE2B6E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018806"/>
            <a:ext cx="10168128" cy="41581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Data Breach </a:t>
            </a:r>
            <a:r>
              <a:rPr lang="en-US" sz="2400" dirty="0"/>
              <a:t>- security violation, in which sensitive, protected or confidential data is copied, transmitted, viewed, stolen, altered or used by an individual unauthorized to do so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Twitter</a:t>
            </a:r>
            <a:r>
              <a:rPr lang="en-US" sz="2400" dirty="0"/>
              <a:t> – user’s data sold on dark web during 2022</a:t>
            </a:r>
          </a:p>
          <a:p>
            <a:pPr marL="0" indent="0">
              <a:buNone/>
            </a:pPr>
            <a:r>
              <a:rPr lang="en-US" sz="2400" b="1" dirty="0"/>
              <a:t>Uber</a:t>
            </a:r>
            <a:r>
              <a:rPr lang="en-US" sz="2400" dirty="0"/>
              <a:t>  </a:t>
            </a:r>
          </a:p>
          <a:p>
            <a:pPr marL="0" indent="0">
              <a:buNone/>
            </a:pPr>
            <a:r>
              <a:rPr lang="en-US" sz="2400" b="1" dirty="0"/>
              <a:t>Facebook/Cambridge Analytica</a:t>
            </a:r>
          </a:p>
          <a:p>
            <a:pPr marL="0" indent="0">
              <a:buNone/>
            </a:pPr>
            <a:r>
              <a:rPr lang="en-US" sz="2400" b="1" dirty="0"/>
              <a:t>Cisco</a:t>
            </a:r>
          </a:p>
        </p:txBody>
      </p:sp>
    </p:spTree>
    <p:extLst>
      <p:ext uri="{BB962C8B-B14F-4D97-AF65-F5344CB8AC3E}">
        <p14:creationId xmlns:p14="http://schemas.microsoft.com/office/powerpoint/2010/main" val="284591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A604A-D232-B3AB-7B2E-17645D355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Social Engineering: Recent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BF352-DBC0-A3D8-9A16-AC250F788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4161D"/>
                </a:solidFill>
                <a:effectLst/>
                <a:latin typeface="inherit"/>
              </a:rPr>
              <a:t>$100 Million Google and Facebook </a:t>
            </a:r>
            <a:r>
              <a:rPr lang="en-US" b="0" i="0" dirty="0">
                <a:solidFill>
                  <a:srgbClr val="002060"/>
                </a:solidFill>
                <a:effectLst/>
                <a:latin typeface="inherit"/>
              </a:rPr>
              <a:t>Spear Phishing </a:t>
            </a:r>
            <a:r>
              <a:rPr lang="en-US" b="0" i="0" dirty="0">
                <a:solidFill>
                  <a:srgbClr val="14161D"/>
                </a:solidFill>
                <a:effectLst/>
                <a:latin typeface="inherit"/>
              </a:rPr>
              <a:t>Scam</a:t>
            </a:r>
            <a:endParaRPr lang="en-US" b="1" i="0" dirty="0">
              <a:solidFill>
                <a:srgbClr val="14161D"/>
              </a:solidFill>
              <a:effectLst/>
              <a:latin typeface="ubuntu" panose="020B0604020202020204" pitchFamily="34" charset="0"/>
            </a:endParaRPr>
          </a:p>
          <a:p>
            <a:r>
              <a:rPr lang="en-US" b="0" i="0" dirty="0">
                <a:solidFill>
                  <a:srgbClr val="002060"/>
                </a:solidFill>
                <a:effectLst/>
                <a:latin typeface="inherit"/>
              </a:rPr>
              <a:t>Email phishing</a:t>
            </a:r>
            <a:r>
              <a:rPr lang="en-US" b="0" i="0" dirty="0">
                <a:solidFill>
                  <a:srgbClr val="14161D"/>
                </a:solidFill>
                <a:effectLst/>
                <a:latin typeface="inherit"/>
              </a:rPr>
              <a:t> attack imitates US Department of Labor</a:t>
            </a:r>
          </a:p>
          <a:p>
            <a:r>
              <a:rPr lang="en-US" b="0" i="0" dirty="0">
                <a:solidFill>
                  <a:srgbClr val="14161D"/>
                </a:solidFill>
                <a:effectLst/>
                <a:latin typeface="inherit"/>
              </a:rPr>
              <a:t>Russian hacking group targets Ukraine with </a:t>
            </a:r>
            <a:r>
              <a:rPr lang="en-US" b="0" i="0" dirty="0">
                <a:solidFill>
                  <a:srgbClr val="002060"/>
                </a:solidFill>
                <a:effectLst/>
                <a:latin typeface="inherit"/>
              </a:rPr>
              <a:t>spear phishing</a:t>
            </a:r>
          </a:p>
          <a:p>
            <a:r>
              <a:rPr lang="en-US" b="0" i="0" dirty="0">
                <a:solidFill>
                  <a:srgbClr val="002060"/>
                </a:solidFill>
                <a:effectLst/>
                <a:latin typeface="inherit"/>
              </a:rPr>
              <a:t>Deepfake Attack </a:t>
            </a:r>
            <a:r>
              <a:rPr lang="en-US" b="0" i="0" dirty="0">
                <a:solidFill>
                  <a:srgbClr val="14161D"/>
                </a:solidFill>
                <a:effectLst/>
                <a:latin typeface="inherit"/>
              </a:rPr>
              <a:t>on UK Energy Company (vishing)</a:t>
            </a:r>
          </a:p>
          <a:p>
            <a:r>
              <a:rPr lang="en-US" b="0" i="0" dirty="0">
                <a:solidFill>
                  <a:srgbClr val="14161D"/>
                </a:solidFill>
                <a:effectLst/>
                <a:latin typeface="inherit"/>
              </a:rPr>
              <a:t>$75 Million Belgian Bank </a:t>
            </a:r>
            <a:r>
              <a:rPr lang="en-US" b="0" i="0" dirty="0">
                <a:solidFill>
                  <a:srgbClr val="002060"/>
                </a:solidFill>
                <a:effectLst/>
                <a:latin typeface="inherit"/>
              </a:rPr>
              <a:t>Whaling Attack</a:t>
            </a:r>
          </a:p>
          <a:p>
            <a:r>
              <a:rPr lang="en-US" b="0" i="0" dirty="0">
                <a:solidFill>
                  <a:srgbClr val="14161D"/>
                </a:solidFill>
                <a:effectLst/>
                <a:latin typeface="inherit"/>
              </a:rPr>
              <a:t>High-Profile Twitters Users’ Accounts Compromised After </a:t>
            </a:r>
            <a:r>
              <a:rPr lang="en-US" b="0" i="0" dirty="0">
                <a:solidFill>
                  <a:srgbClr val="002060"/>
                </a:solidFill>
                <a:effectLst/>
                <a:latin typeface="inherit"/>
              </a:rPr>
              <a:t>Vishing Scam</a:t>
            </a:r>
          </a:p>
          <a:p>
            <a:r>
              <a:rPr lang="en-US" b="0" i="0" dirty="0">
                <a:solidFill>
                  <a:srgbClr val="14161D"/>
                </a:solidFill>
                <a:effectLst/>
                <a:latin typeface="inherit"/>
              </a:rPr>
              <a:t>Texas Attorney-General Warns of Delivery Company </a:t>
            </a:r>
            <a:r>
              <a:rPr lang="en-US" b="0" i="0" dirty="0">
                <a:solidFill>
                  <a:srgbClr val="002060"/>
                </a:solidFill>
                <a:effectLst/>
                <a:latin typeface="inherit"/>
              </a:rPr>
              <a:t>Smishing</a:t>
            </a:r>
            <a:r>
              <a:rPr lang="en-US" b="0" i="0" dirty="0">
                <a:solidFill>
                  <a:srgbClr val="14161D"/>
                </a:solidFill>
                <a:effectLst/>
                <a:latin typeface="inherit"/>
              </a:rPr>
              <a:t> Scam</a:t>
            </a:r>
            <a:endParaRPr lang="en-US" b="1" i="0" dirty="0">
              <a:solidFill>
                <a:srgbClr val="14161D"/>
              </a:solidFill>
              <a:effectLst/>
              <a:latin typeface="ubuntu" panose="020B0504030602030204" pitchFamily="34" charset="0"/>
            </a:endParaRPr>
          </a:p>
          <a:p>
            <a:endParaRPr lang="en-US" b="1" i="0" dirty="0">
              <a:solidFill>
                <a:srgbClr val="002060"/>
              </a:solidFill>
              <a:effectLst/>
              <a:latin typeface="ubuntu" panose="020B0504030602030204" pitchFamily="34" charset="0"/>
            </a:endParaRPr>
          </a:p>
          <a:p>
            <a:endParaRPr lang="en-US" b="1" i="0" dirty="0">
              <a:solidFill>
                <a:srgbClr val="14161D"/>
              </a:solidFill>
              <a:effectLst/>
              <a:latin typeface="ubuntu" panose="020B0504030602030204" pitchFamily="34" charset="0"/>
            </a:endParaRPr>
          </a:p>
          <a:p>
            <a:endParaRPr lang="en-US" b="1" i="0" dirty="0">
              <a:solidFill>
                <a:srgbClr val="14161D"/>
              </a:solidFill>
              <a:effectLst/>
              <a:latin typeface="ubuntu" panose="020B0504030602030204" pitchFamily="34" charset="0"/>
            </a:endParaRPr>
          </a:p>
          <a:p>
            <a:endParaRPr lang="en-US" b="1" i="0" dirty="0">
              <a:solidFill>
                <a:srgbClr val="14161D"/>
              </a:solidFill>
              <a:effectLst/>
              <a:latin typeface="ubuntu" panose="020B0504030602030204" pitchFamily="34" charset="0"/>
            </a:endParaRPr>
          </a:p>
          <a:p>
            <a:endParaRPr lang="en-US" b="1" i="0" dirty="0">
              <a:solidFill>
                <a:srgbClr val="14161D"/>
              </a:solidFill>
              <a:effectLst/>
              <a:latin typeface="ubuntu" panose="020B0504030602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9527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961CA-F4B5-E0DE-E04D-CE112053E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b="1" dirty="0"/>
              <a:t>Social Engineering : Techniques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ABBDD-2B07-F082-9D63-499FFF43D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1811994"/>
            <a:ext cx="7040932" cy="4815156"/>
          </a:xfrm>
        </p:spPr>
        <p:txBody>
          <a:bodyPr anchor="t">
            <a:noAutofit/>
          </a:bodyPr>
          <a:lstStyle/>
          <a:p>
            <a:r>
              <a:rPr lang="en-US" sz="2400" b="1" dirty="0"/>
              <a:t>Phishing</a:t>
            </a:r>
          </a:p>
          <a:p>
            <a:r>
              <a:rPr lang="en-US" sz="2400" b="1" dirty="0"/>
              <a:t>Dumpster diving</a:t>
            </a:r>
          </a:p>
          <a:p>
            <a:r>
              <a:rPr lang="en-US" sz="2400" b="1" dirty="0"/>
              <a:t>Shoulder surfing</a:t>
            </a:r>
          </a:p>
          <a:p>
            <a:r>
              <a:rPr lang="en-US" sz="2400" b="1" i="0" dirty="0">
                <a:effectLst/>
                <a:latin typeface="Literata"/>
              </a:rPr>
              <a:t>Pharming (</a:t>
            </a:r>
            <a:r>
              <a:rPr lang="en-US" sz="2400" b="1" i="0" dirty="0">
                <a:effectLst/>
                <a:latin typeface="Muli"/>
              </a:rPr>
              <a:t>DNS cache poisoning)</a:t>
            </a:r>
          </a:p>
          <a:p>
            <a:r>
              <a:rPr lang="en-US" sz="2400" b="1" i="0" dirty="0">
                <a:effectLst/>
                <a:latin typeface="Literata"/>
              </a:rPr>
              <a:t>Tailgating</a:t>
            </a:r>
          </a:p>
          <a:p>
            <a:r>
              <a:rPr lang="en-US" sz="2400" b="1" i="0" dirty="0">
                <a:effectLst/>
                <a:latin typeface="Literata"/>
              </a:rPr>
              <a:t>Hoaxes</a:t>
            </a:r>
          </a:p>
          <a:p>
            <a:r>
              <a:rPr lang="en-US" sz="2400" b="1" i="0" dirty="0">
                <a:effectLst/>
                <a:latin typeface="Literata"/>
              </a:rPr>
              <a:t>Impersonation</a:t>
            </a:r>
          </a:p>
          <a:p>
            <a:r>
              <a:rPr lang="en-US" sz="2400" b="1" i="0" dirty="0">
                <a:effectLst/>
                <a:latin typeface="Literata"/>
              </a:rPr>
              <a:t>Baiting</a:t>
            </a:r>
          </a:p>
          <a:p>
            <a:r>
              <a:rPr lang="en-US" sz="2400" b="1" i="0" dirty="0">
                <a:effectLst/>
                <a:latin typeface="Literata"/>
              </a:rPr>
              <a:t>Identity Fraud</a:t>
            </a:r>
          </a:p>
          <a:p>
            <a:r>
              <a:rPr lang="en-US" sz="2400" b="1" dirty="0">
                <a:latin typeface="Literata"/>
              </a:rPr>
              <a:t>Quid Pro Quo</a:t>
            </a:r>
          </a:p>
          <a:p>
            <a:r>
              <a:rPr lang="en-US" sz="2400" b="1" i="0" dirty="0">
                <a:effectLst/>
                <a:latin typeface="Literata"/>
              </a:rPr>
              <a:t>Social Media And Influence Campaigns</a:t>
            </a:r>
          </a:p>
          <a:p>
            <a:endParaRPr lang="en-US" sz="1800" b="1" i="0" dirty="0">
              <a:effectLst/>
              <a:latin typeface="Literata"/>
            </a:endParaRPr>
          </a:p>
          <a:p>
            <a:endParaRPr lang="en-US" sz="1800" b="1" i="0" dirty="0">
              <a:effectLst/>
              <a:latin typeface="Literata"/>
            </a:endParaRPr>
          </a:p>
          <a:p>
            <a:endParaRPr lang="en-US" sz="1800" b="1" i="0" dirty="0">
              <a:effectLst/>
              <a:latin typeface="Literata"/>
            </a:endParaRPr>
          </a:p>
          <a:p>
            <a:endParaRPr lang="en-US" sz="1800" b="1" i="0" dirty="0">
              <a:effectLst/>
              <a:latin typeface="Literata"/>
            </a:endParaRPr>
          </a:p>
          <a:p>
            <a:endParaRPr lang="en-US" sz="1800" b="1" i="0" dirty="0">
              <a:effectLst/>
              <a:latin typeface="Literata"/>
            </a:endParaRPr>
          </a:p>
          <a:p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19831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8580AE-7B8D-6565-E5DF-80E82BCA8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5100">
                <a:solidFill>
                  <a:schemeClr val="bg1"/>
                </a:solidFill>
                <a:latin typeface="Source Sans Pro" panose="020B0503030403020204" pitchFamily="34" charset="0"/>
              </a:rPr>
              <a:t>D</a:t>
            </a:r>
            <a:r>
              <a:rPr lang="en-US" sz="5100" b="0" i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enial-of-service (DoS) Attack</a:t>
            </a:r>
            <a:endParaRPr lang="en-US" sz="510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0F7BA26-7102-E81A-A186-D689DA06F2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3673699"/>
              </p:ext>
            </p:extLst>
          </p:nvPr>
        </p:nvGraphicFramePr>
        <p:xfrm>
          <a:off x="5468389" y="65087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407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9BC6AD-1DCA-F580-46EE-C8C1AC18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872" y="982272"/>
            <a:ext cx="3388419" cy="456097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DoS attack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D4B04-1037-576E-944E-185466271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1862" y="1719618"/>
            <a:ext cx="5948831" cy="433462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1" i="0" dirty="0">
                <a:solidFill>
                  <a:srgbClr val="FEFFFF"/>
                </a:solidFill>
                <a:effectLst/>
                <a:latin typeface="-apple-system"/>
              </a:rPr>
              <a:t>Buffer overflow</a:t>
            </a:r>
          </a:p>
          <a:p>
            <a:r>
              <a:rPr lang="en-US" sz="2400" b="0" i="0" dirty="0">
                <a:solidFill>
                  <a:srgbClr val="FEFFFF"/>
                </a:solidFill>
                <a:effectLst/>
                <a:latin typeface="-apple-system"/>
              </a:rPr>
              <a:t>memory </a:t>
            </a:r>
            <a:r>
              <a:rPr lang="en-US" sz="2400" b="0" i="0" u="none" strike="noStrike" dirty="0">
                <a:solidFill>
                  <a:srgbClr val="FEFFFF"/>
                </a:solidFill>
                <a:effectLst/>
                <a:latin typeface="-apple-system"/>
              </a:rPr>
              <a:t>buffer overflow</a:t>
            </a:r>
            <a:r>
              <a:rPr lang="en-US" sz="2400" b="0" i="0" dirty="0">
                <a:solidFill>
                  <a:srgbClr val="FEFFFF"/>
                </a:solidFill>
                <a:effectLst/>
                <a:latin typeface="-apple-system"/>
              </a:rPr>
              <a:t> can cause a machine to consume all available hard disk space, memory, or CPU time</a:t>
            </a:r>
            <a:endParaRPr lang="en-US" sz="2400" b="1" i="0" dirty="0">
              <a:solidFill>
                <a:srgbClr val="FEFFFF"/>
              </a:solidFill>
              <a:effectLst/>
              <a:latin typeface="-apple-system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FEFFFF"/>
                </a:solidFill>
              </a:rPr>
              <a:t>Flood </a:t>
            </a:r>
          </a:p>
          <a:p>
            <a:r>
              <a:rPr lang="en-US" sz="2400" b="0" i="0" dirty="0">
                <a:solidFill>
                  <a:srgbClr val="FEFFFF"/>
                </a:solidFill>
                <a:effectLst/>
                <a:latin typeface="-apple-system"/>
              </a:rPr>
              <a:t>overwhelming number of packets, a malicious actor can oversaturate server capacity ( PING , SYN, Teardrop, Smurf)</a:t>
            </a:r>
            <a:endParaRPr lang="en-US" sz="2400" dirty="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43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7FCEF3-BDF2-A749-2A44-841651D7B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b="1" i="0">
                <a:effectLst/>
                <a:latin typeface="-apple-system"/>
              </a:rPr>
              <a:t>DoS attack</a:t>
            </a:r>
            <a:br>
              <a:rPr lang="en-US" b="1" i="0">
                <a:effectLst/>
                <a:latin typeface="-apple-system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ABFFC-220A-A9FD-8DF2-5607856B6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-apple-system"/>
              </a:rPr>
              <a:t>S</a:t>
            </a:r>
            <a:r>
              <a:rPr lang="en-US" sz="2400" b="0" i="0" dirty="0">
                <a:effectLst/>
                <a:latin typeface="-apple-system"/>
              </a:rPr>
              <a:t>low network performance such as long load times for files or websites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-apple-system"/>
              </a:rPr>
              <a:t>I</a:t>
            </a:r>
            <a:r>
              <a:rPr lang="en-US" sz="2400" b="0" i="0" dirty="0">
                <a:effectLst/>
                <a:latin typeface="-apple-system"/>
              </a:rPr>
              <a:t>nability to load a particular website such as your web property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-apple-system"/>
              </a:rPr>
              <a:t>S</a:t>
            </a:r>
            <a:r>
              <a:rPr lang="en-US" sz="2400" b="0" i="0" dirty="0">
                <a:effectLst/>
                <a:latin typeface="-apple-system"/>
              </a:rPr>
              <a:t>udden loss of connectivity across devices on the same network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5A4F3B-D483-BC9A-8E4C-0429ACE90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117" y="1798820"/>
            <a:ext cx="6689279" cy="389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D6495E-3D72-2AA9-1CC8-83F78D2C0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495"/>
            <a:ext cx="10515600" cy="113349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5200" b="1" kern="1200" dirty="0">
                <a:latin typeface="+mj-lt"/>
                <a:ea typeface="+mj-ea"/>
                <a:cs typeface="+mj-cs"/>
              </a:rPr>
              <a:t>DoS vs DDoS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4A7A909-8ADA-BD05-35CF-FD7B5020D6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6811138"/>
              </p:ext>
            </p:extLst>
          </p:nvPr>
        </p:nvGraphicFramePr>
        <p:xfrm>
          <a:off x="944880" y="1432559"/>
          <a:ext cx="10687487" cy="526319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171164">
                  <a:extLst>
                    <a:ext uri="{9D8B030D-6E8A-4147-A177-3AD203B41FA5}">
                      <a16:colId xmlns:a16="http://schemas.microsoft.com/office/drawing/2014/main" val="489602189"/>
                    </a:ext>
                  </a:extLst>
                </a:gridCol>
                <a:gridCol w="1611781">
                  <a:extLst>
                    <a:ext uri="{9D8B030D-6E8A-4147-A177-3AD203B41FA5}">
                      <a16:colId xmlns:a16="http://schemas.microsoft.com/office/drawing/2014/main" val="1374271601"/>
                    </a:ext>
                  </a:extLst>
                </a:gridCol>
                <a:gridCol w="4904542">
                  <a:extLst>
                    <a:ext uri="{9D8B030D-6E8A-4147-A177-3AD203B41FA5}">
                      <a16:colId xmlns:a16="http://schemas.microsoft.com/office/drawing/2014/main" val="142820655"/>
                    </a:ext>
                  </a:extLst>
                </a:gridCol>
              </a:tblGrid>
              <a:tr h="592820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2636"/>
                          </a:solidFill>
                          <a:effectLst/>
                        </a:rPr>
                        <a:t>DoS</a:t>
                      </a:r>
                      <a:endParaRPr lang="en-US" sz="2000">
                        <a:effectLst/>
                      </a:endParaRPr>
                    </a:p>
                  </a:txBody>
                  <a:tcPr marL="24294" marR="24294" marT="24294" marB="24294" anchor="ctr"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2636"/>
                          </a:solidFill>
                          <a:effectLst/>
                        </a:rPr>
                        <a:t>Points of Difference</a:t>
                      </a:r>
                      <a:endParaRPr lang="en-US" sz="2000">
                        <a:effectLst/>
                      </a:endParaRPr>
                    </a:p>
                  </a:txBody>
                  <a:tcPr marL="24294" marR="24294" marT="24294" marB="24294" anchor="ctr"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2636"/>
                          </a:solidFill>
                          <a:effectLst/>
                        </a:rPr>
                        <a:t>DDoS</a:t>
                      </a:r>
                      <a:endParaRPr lang="en-US" sz="2000">
                        <a:effectLst/>
                      </a:endParaRPr>
                    </a:p>
                  </a:txBody>
                  <a:tcPr marL="24294" marR="24294" marT="24294" marB="24294" anchor="ctr"/>
                </a:tc>
                <a:extLst>
                  <a:ext uri="{0D108BD9-81ED-4DB2-BD59-A6C34878D82A}">
                    <a16:rowId xmlns:a16="http://schemas.microsoft.com/office/drawing/2014/main" val="961376325"/>
                  </a:ext>
                </a:extLst>
              </a:tr>
              <a:tr h="994054"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A single computer and IP address is used to launch an attack.</a:t>
                      </a:r>
                    </a:p>
                  </a:txBody>
                  <a:tcPr marL="24294" marR="24294" marT="24294" marB="242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154F82"/>
                          </a:solidFill>
                          <a:effectLst/>
                        </a:rPr>
                        <a:t>Source</a:t>
                      </a:r>
                      <a:endParaRPr lang="en-US" sz="2000">
                        <a:effectLst/>
                      </a:endParaRPr>
                    </a:p>
                  </a:txBody>
                  <a:tcPr marL="24294" marR="24294" marT="24294" marB="24294"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The source of the attack comes from multiple locations that include compromised computers, webcams and IoT devices.</a:t>
                      </a:r>
                    </a:p>
                  </a:txBody>
                  <a:tcPr marL="24294" marR="24294" marT="24294" marB="24294" anchor="ctr"/>
                </a:tc>
                <a:extLst>
                  <a:ext uri="{0D108BD9-81ED-4DB2-BD59-A6C34878D82A}">
                    <a16:rowId xmlns:a16="http://schemas.microsoft.com/office/drawing/2014/main" val="938368678"/>
                  </a:ext>
                </a:extLst>
              </a:tr>
              <a:tr h="696275"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DoS attacks are initiated using scripts or tools.</a:t>
                      </a:r>
                    </a:p>
                  </a:txBody>
                  <a:tcPr marL="24294" marR="24294" marT="24294" marB="242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154F82"/>
                          </a:solidFill>
                          <a:effectLst/>
                        </a:rPr>
                        <a:t>Tools</a:t>
                      </a:r>
                      <a:endParaRPr lang="en-US" sz="2000" dirty="0">
                        <a:effectLst/>
                      </a:endParaRPr>
                    </a:p>
                  </a:txBody>
                  <a:tcPr marL="24294" marR="24294" marT="24294" marB="24294"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DDoS attacks are initiated with botnets.</a:t>
                      </a:r>
                    </a:p>
                  </a:txBody>
                  <a:tcPr marL="24294" marR="24294" marT="24294" marB="24294" anchor="ctr"/>
                </a:tc>
                <a:extLst>
                  <a:ext uri="{0D108BD9-81ED-4DB2-BD59-A6C34878D82A}">
                    <a16:rowId xmlns:a16="http://schemas.microsoft.com/office/drawing/2014/main" val="2413801098"/>
                  </a:ext>
                </a:extLst>
              </a:tr>
              <a:tr h="653330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DoS attacks are slower to execute.</a:t>
                      </a:r>
                    </a:p>
                  </a:txBody>
                  <a:tcPr marL="24294" marR="24294" marT="24294" marB="242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154F82"/>
                          </a:solidFill>
                          <a:effectLst/>
                        </a:rPr>
                        <a:t>Delivery Speed</a:t>
                      </a:r>
                      <a:endParaRPr lang="en-US" sz="2000">
                        <a:effectLst/>
                      </a:endParaRPr>
                    </a:p>
                  </a:txBody>
                  <a:tcPr marL="24294" marR="24294" marT="24294" marB="24294"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DDoS attacks are faster to execute.</a:t>
                      </a:r>
                    </a:p>
                  </a:txBody>
                  <a:tcPr marL="24294" marR="24294" marT="24294" marB="24294" anchor="ctr"/>
                </a:tc>
                <a:extLst>
                  <a:ext uri="{0D108BD9-81ED-4DB2-BD59-A6C34878D82A}">
                    <a16:rowId xmlns:a16="http://schemas.microsoft.com/office/drawing/2014/main" val="2816386170"/>
                  </a:ext>
                </a:extLst>
              </a:tr>
              <a:tr h="696275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Easier to block.</a:t>
                      </a:r>
                    </a:p>
                  </a:txBody>
                  <a:tcPr marL="24294" marR="24294" marT="24294" marB="242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154F82"/>
                          </a:solidFill>
                          <a:effectLst/>
                        </a:rPr>
                        <a:t>Blocking Attack</a:t>
                      </a:r>
                      <a:endParaRPr lang="en-US" sz="2000">
                        <a:effectLst/>
                      </a:endParaRPr>
                    </a:p>
                  </a:txBody>
                  <a:tcPr marL="24294" marR="24294" marT="24294" marB="24294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More difficult to block due to the volume of machines used to execute the attack.</a:t>
                      </a:r>
                    </a:p>
                  </a:txBody>
                  <a:tcPr marL="24294" marR="24294" marT="24294" marB="24294" anchor="ctr"/>
                </a:tc>
                <a:extLst>
                  <a:ext uri="{0D108BD9-81ED-4DB2-BD59-A6C34878D82A}">
                    <a16:rowId xmlns:a16="http://schemas.microsoft.com/office/drawing/2014/main" val="752603461"/>
                  </a:ext>
                </a:extLst>
              </a:tr>
              <a:tr h="888231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Easier to trace since only single device is in play.</a:t>
                      </a:r>
                    </a:p>
                  </a:txBody>
                  <a:tcPr marL="24294" marR="24294" marT="24294" marB="242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154F82"/>
                          </a:solidFill>
                          <a:effectLst/>
                        </a:rPr>
                        <a:t>Traceability</a:t>
                      </a:r>
                      <a:endParaRPr lang="en-US" sz="2000">
                        <a:effectLst/>
                      </a:endParaRPr>
                    </a:p>
                  </a:txBody>
                  <a:tcPr marL="24294" marR="24294" marT="24294" marB="24294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Tracing the true party is challenging since they can hide behind various compromised systems.</a:t>
                      </a:r>
                    </a:p>
                  </a:txBody>
                  <a:tcPr marL="24294" marR="24294" marT="24294" marB="24294" anchor="ctr"/>
                </a:tc>
                <a:extLst>
                  <a:ext uri="{0D108BD9-81ED-4DB2-BD59-A6C34878D82A}">
                    <a16:rowId xmlns:a16="http://schemas.microsoft.com/office/drawing/2014/main" val="627649243"/>
                  </a:ext>
                </a:extLst>
              </a:tr>
              <a:tr h="653330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Buffer Overflow, Ping of Death, Teardrop</a:t>
                      </a:r>
                    </a:p>
                  </a:txBody>
                  <a:tcPr marL="24294" marR="24294" marT="24294" marB="242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154F82"/>
                          </a:solidFill>
                          <a:effectLst/>
                        </a:rPr>
                        <a:t>Attack Types</a:t>
                      </a:r>
                      <a:endParaRPr lang="en-US" sz="2000">
                        <a:effectLst/>
                      </a:endParaRPr>
                    </a:p>
                  </a:txBody>
                  <a:tcPr marL="24294" marR="24294" marT="24294" marB="24294"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Volumetric, Fragmentation, Application Layer</a:t>
                      </a:r>
                    </a:p>
                  </a:txBody>
                  <a:tcPr marL="24294" marR="24294" marT="24294" marB="24294" anchor="ctr"/>
                </a:tc>
                <a:extLst>
                  <a:ext uri="{0D108BD9-81ED-4DB2-BD59-A6C34878D82A}">
                    <a16:rowId xmlns:a16="http://schemas.microsoft.com/office/drawing/2014/main" val="28452829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964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20C6AA-0201-6886-DE7F-38B67EA9DE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96" r="10392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93F53-56F1-4F20-3D61-75CEF0E98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b="1" dirty="0"/>
              <a:t>DoS Mitigation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0FD65-F150-E5B4-50E0-854622A01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Attack Detection (Pattern and behavior blocking)</a:t>
            </a:r>
          </a:p>
          <a:p>
            <a:r>
              <a:rPr lang="en-US" sz="2400" b="1" dirty="0">
                <a:solidFill>
                  <a:srgbClr val="002060"/>
                </a:solidFill>
              </a:rPr>
              <a:t>Web Application Firewall (Traffic scrubbing, Source or location blocking)</a:t>
            </a:r>
          </a:p>
          <a:p>
            <a:r>
              <a:rPr lang="en-US" sz="2400" b="1" dirty="0">
                <a:solidFill>
                  <a:srgbClr val="002060"/>
                </a:solidFill>
              </a:rPr>
              <a:t>Bot management</a:t>
            </a:r>
          </a:p>
          <a:p>
            <a:r>
              <a:rPr lang="en-US" sz="2400" b="1" dirty="0">
                <a:solidFill>
                  <a:srgbClr val="002060"/>
                </a:solidFill>
              </a:rPr>
              <a:t>API security</a:t>
            </a:r>
          </a:p>
          <a:p>
            <a:r>
              <a:rPr lang="en-US" sz="2400" b="1" dirty="0">
                <a:solidFill>
                  <a:srgbClr val="002060"/>
                </a:solidFill>
              </a:rPr>
              <a:t>Rate limiting</a:t>
            </a:r>
          </a:p>
          <a:p>
            <a:r>
              <a:rPr lang="en-US" sz="2400" b="1" dirty="0">
                <a:solidFill>
                  <a:srgbClr val="002060"/>
                </a:solidFill>
              </a:rPr>
              <a:t>Displaying CAPTCHA</a:t>
            </a:r>
          </a:p>
        </p:txBody>
      </p:sp>
    </p:spTree>
    <p:extLst>
      <p:ext uri="{BB962C8B-B14F-4D97-AF65-F5344CB8AC3E}">
        <p14:creationId xmlns:p14="http://schemas.microsoft.com/office/powerpoint/2010/main" val="383487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ow to Protect Your Website Against SQL Injection Attacks — SitePoint">
            <a:extLst>
              <a:ext uri="{FF2B5EF4-FFF2-40B4-BE49-F238E27FC236}">
                <a16:creationId xmlns:a16="http://schemas.microsoft.com/office/drawing/2014/main" id="{5472894B-BF13-7D98-C150-B5903C1E44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" t="2447" r="37921" b="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FF61E1-80E4-804E-C824-AE96E8E8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SQL Injection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D7F19-F75B-138F-646C-2004A120B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800" b="0" i="0" dirty="0">
                <a:effectLst/>
                <a:latin typeface="Verdana" panose="020B0604030504040204" pitchFamily="34" charset="0"/>
              </a:rPr>
              <a:t>SQL injection is a code injection technique that might destroy your database</a:t>
            </a:r>
            <a:endParaRPr lang="en-US" dirty="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7381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56536-C6EF-9165-F72D-A708EEDC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SQL Injection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2FF59-BA92-3046-025C-D7A46EF12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0" i="0" dirty="0">
                <a:solidFill>
                  <a:srgbClr val="211F47"/>
                </a:solidFill>
                <a:effectLst/>
                <a:latin typeface="Roboto" panose="02000000000000000000" pitchFamily="2" charset="0"/>
              </a:rPr>
              <a:t>an attacker inserts or "injects" malicious SQL code via the input data of the application</a:t>
            </a:r>
          </a:p>
          <a:p>
            <a:r>
              <a:rPr lang="en-US" sz="2400" b="0" i="0" dirty="0">
                <a:solidFill>
                  <a:srgbClr val="211F47"/>
                </a:solidFill>
                <a:effectLst/>
                <a:latin typeface="Roboto" panose="02000000000000000000" pitchFamily="2" charset="0"/>
              </a:rPr>
              <a:t>SQL injection allows the attacker to read, change, or delete sensitive data as well as execute administrative operations on the database</a:t>
            </a:r>
            <a:endParaRPr lang="en-US" sz="2400" dirty="0">
              <a:solidFill>
                <a:srgbClr val="211F47"/>
              </a:solidFill>
              <a:latin typeface="Roboto" panose="02000000000000000000" pitchFamily="2" charset="0"/>
            </a:endParaRPr>
          </a:p>
          <a:p>
            <a:r>
              <a:rPr lang="en-US" sz="2400" dirty="0">
                <a:solidFill>
                  <a:srgbClr val="211F47"/>
                </a:solidFill>
                <a:latin typeface="Roboto" panose="02000000000000000000" pitchFamily="2" charset="0"/>
              </a:rPr>
              <a:t>works on interpreters</a:t>
            </a:r>
          </a:p>
          <a:p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0EBF2C-EF60-82C2-597C-F669BF06F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436349"/>
            <a:ext cx="3862465" cy="18006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5FA420-2DAC-E509-5923-9E4EC5EBC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659" y="4631962"/>
            <a:ext cx="6638141" cy="137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19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9C62-FA44-7D79-37B9-F3A2BABAE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SQL Injection 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AD241-B2DB-5E40-928A-B327300CF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set year variable to 0 OR 1=1 </a:t>
            </a:r>
          </a:p>
          <a:p>
            <a:r>
              <a:rPr lang="en-US" dirty="0"/>
              <a:t>shows all orders in the database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reveals credit card database!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0A1896-0E7C-4E60-9B55-8BFFDEDAA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243" y="1933730"/>
            <a:ext cx="6333181" cy="9934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5165DE-5813-74A4-7AF1-7B86F793A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465" y="3753097"/>
            <a:ext cx="7622959" cy="1597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220B555-0BA6-22D4-0B90-5490E225F8E5}"/>
              </a:ext>
            </a:extLst>
          </p:cNvPr>
          <p:cNvSpPr txBox="1">
            <a:spLocks/>
          </p:cNvSpPr>
          <p:nvPr/>
        </p:nvSpPr>
        <p:spPr>
          <a:xfrm>
            <a:off x="838200" y="29017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15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3180F-918E-3CB3-ADEA-3C81F6348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24612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 b="1" dirty="0"/>
              <a:t>Data Breach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57E933-E683-BC95-0FAD-8E037EE27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7" y="1978299"/>
            <a:ext cx="6702552" cy="4038286"/>
          </a:xfrm>
          <a:prstGeom prst="rect">
            <a:avLst/>
          </a:prstGeom>
        </p:spPr>
      </p:pic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95623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C2DA-E4C4-49C2-355C-2C361A3CA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SQL Injection…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0EF4E-2A39-A588-058E-D1152AFFD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user generates this query: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denial of service attack</a:t>
            </a:r>
          </a:p>
          <a:p>
            <a:endParaRPr lang="en-US" dirty="0"/>
          </a:p>
          <a:p>
            <a:r>
              <a:rPr lang="en-US" dirty="0"/>
              <a:t>user takes over machine!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C62B3D-D2C8-41F4-02CD-CDB9E52B9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32084"/>
            <a:ext cx="5004337" cy="13969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EB7F24-B547-90C2-D3FE-FE971298D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421" y="4691922"/>
            <a:ext cx="5920916" cy="115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5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DD459A-625B-1BC9-A6EC-519BFE83A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SQLi :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49E2C-FF27-93FA-8A7E-18187D158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In-Band </a:t>
            </a:r>
            <a:r>
              <a:rPr lang="en-US" sz="2400" b="1" dirty="0" err="1"/>
              <a:t>Sqli</a:t>
            </a:r>
            <a:r>
              <a:rPr lang="en-US" sz="2400" b="1" dirty="0"/>
              <a:t> </a:t>
            </a:r>
            <a:r>
              <a:rPr lang="en-US" sz="2400" dirty="0"/>
              <a:t>: </a:t>
            </a:r>
            <a:r>
              <a:rPr lang="en-US" sz="2400" b="0" i="0" dirty="0">
                <a:effectLst/>
                <a:latin typeface="Inter"/>
              </a:rPr>
              <a:t>same channel of communication to launch their attacks and to gather their results</a:t>
            </a:r>
          </a:p>
          <a:p>
            <a:r>
              <a:rPr lang="en-US" sz="2400" b="0" i="0" dirty="0">
                <a:effectLst/>
                <a:latin typeface="Inter"/>
              </a:rPr>
              <a:t>simplicity and efficiency</a:t>
            </a:r>
            <a:endParaRPr lang="en-US" sz="2400" dirty="0">
              <a:latin typeface="Inter"/>
            </a:endParaRPr>
          </a:p>
          <a:p>
            <a:r>
              <a:rPr lang="en-US" sz="2400" b="1" i="0" dirty="0">
                <a:effectLst/>
                <a:latin typeface="Inter"/>
              </a:rPr>
              <a:t>Error-based SQLi</a:t>
            </a:r>
            <a:r>
              <a:rPr lang="en-US" sz="2400" b="0" i="0" dirty="0">
                <a:effectLst/>
                <a:latin typeface="Inter"/>
              </a:rPr>
              <a:t>—the attacker performs actions that cause the database to produce error messages (</a:t>
            </a:r>
            <a:r>
              <a:rPr lang="en-US" sz="2400" b="0" i="0" dirty="0" err="1">
                <a:effectLst/>
                <a:latin typeface="Inter"/>
              </a:rPr>
              <a:t>eg</a:t>
            </a:r>
            <a:r>
              <a:rPr lang="en-US" sz="2400" dirty="0">
                <a:latin typeface="Inter"/>
              </a:rPr>
              <a:t> using ‘)</a:t>
            </a:r>
            <a:endParaRPr lang="en-US" sz="2400" b="0" i="0" dirty="0">
              <a:effectLst/>
              <a:latin typeface="Inter"/>
            </a:endParaRPr>
          </a:p>
          <a:p>
            <a:r>
              <a:rPr lang="en-US" sz="2400" b="1" i="0" dirty="0">
                <a:effectLst/>
                <a:latin typeface="Inter"/>
              </a:rPr>
              <a:t>Union-based SQLi</a:t>
            </a:r>
            <a:r>
              <a:rPr lang="en-US" sz="2400" b="0" i="0" dirty="0">
                <a:effectLst/>
                <a:latin typeface="Inter"/>
              </a:rPr>
              <a:t>—this technique takes advantage of the UNION SQL operator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1165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2BA12B-4FA7-7B62-14DA-404BB8B2B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SQLi: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38096-1CDD-916C-39D0-110231CFE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b="1" i="0" dirty="0">
                <a:effectLst/>
                <a:latin typeface="Inter"/>
              </a:rPr>
              <a:t>Inferential (Blind) SQLi: </a:t>
            </a:r>
            <a:r>
              <a:rPr lang="en-US" sz="2600" b="0" i="0" dirty="0">
                <a:effectLst/>
                <a:latin typeface="Inter"/>
              </a:rPr>
              <a:t>hacker sends malicious data payloads, then reconstructs the database server’s structure using the web application’s response</a:t>
            </a:r>
          </a:p>
          <a:p>
            <a:r>
              <a:rPr lang="en-US" sz="2600" b="1" i="0" dirty="0">
                <a:effectLst/>
                <a:latin typeface="Inter"/>
              </a:rPr>
              <a:t>Boolean-based SQLi : </a:t>
            </a:r>
            <a:r>
              <a:rPr lang="en-US" sz="2600" b="0" i="0" dirty="0">
                <a:effectLst/>
                <a:latin typeface="Inter"/>
              </a:rPr>
              <a:t>response depending on whether the query returns TRUE or FALSE ( </a:t>
            </a:r>
            <a:r>
              <a:rPr lang="en-US" sz="2600" b="0" i="0" dirty="0" err="1">
                <a:effectLst/>
                <a:latin typeface="Inter"/>
              </a:rPr>
              <a:t>eg</a:t>
            </a:r>
            <a:r>
              <a:rPr lang="en-US" sz="2600" b="0" i="0" dirty="0">
                <a:effectLst/>
                <a:latin typeface="Inter"/>
              </a:rPr>
              <a:t>; ' AND 1=1 --+)</a:t>
            </a:r>
          </a:p>
          <a:p>
            <a:r>
              <a:rPr lang="en-US" sz="2600" b="1" i="0" dirty="0">
                <a:effectLst/>
                <a:latin typeface="Inter"/>
              </a:rPr>
              <a:t>Time-Based SQLi : </a:t>
            </a:r>
            <a:r>
              <a:rPr lang="en-US" sz="2600" b="0" i="0" dirty="0">
                <a:effectLst/>
                <a:latin typeface="Inter"/>
              </a:rPr>
              <a:t>query to the database and forcing it to wait for a predetermined length of time (in seconds) before answering ( </a:t>
            </a:r>
            <a:r>
              <a:rPr lang="en-US" sz="2600" b="0" i="0" dirty="0" err="1">
                <a:effectLst/>
                <a:latin typeface="Inter"/>
              </a:rPr>
              <a:t>eg</a:t>
            </a:r>
            <a:r>
              <a:rPr lang="en-US" sz="2600" b="0" i="0" dirty="0">
                <a:effectLst/>
                <a:latin typeface="Inter"/>
              </a:rPr>
              <a:t>: And SLEEP(10) if sleep then Vulnerable) </a:t>
            </a:r>
            <a:endParaRPr lang="en-US" sz="2600" b="1" i="0" dirty="0">
              <a:effectLst/>
              <a:latin typeface="Inter"/>
            </a:endParaRPr>
          </a:p>
          <a:p>
            <a:pPr marL="0" indent="0">
              <a:buNone/>
            </a:pPr>
            <a:endParaRPr lang="en-US" sz="2000" b="1" i="0" dirty="0">
              <a:effectLst/>
              <a:latin typeface="Inter"/>
            </a:endParaRPr>
          </a:p>
          <a:p>
            <a:pPr marL="0" indent="0">
              <a:buNone/>
            </a:pPr>
            <a:r>
              <a:rPr lang="en-US" sz="1400" dirty="0">
                <a:latin typeface="Inter"/>
                <a:hlinkClick r:id="rId2"/>
              </a:rPr>
              <a:t>Types of SQL Injection (SQLi) – </a:t>
            </a:r>
            <a:r>
              <a:rPr lang="en-US" sz="1400" dirty="0" err="1">
                <a:latin typeface="Inter"/>
                <a:hlinkClick r:id="rId2"/>
              </a:rPr>
              <a:t>GeeksforGeeks</a:t>
            </a:r>
            <a:endParaRPr lang="en-US" sz="1400" dirty="0">
              <a:latin typeface="Inter"/>
            </a:endParaRPr>
          </a:p>
          <a:p>
            <a:pPr marL="0" indent="0">
              <a:buNone/>
            </a:pPr>
            <a:r>
              <a:rPr lang="en-US" sz="1400" dirty="0">
                <a:latin typeface="Inter"/>
                <a:hlinkClick r:id="rId3"/>
              </a:rPr>
              <a:t>Time-Based Blind SQL Injection Attacks</a:t>
            </a:r>
            <a:endParaRPr lang="en-US" sz="1400" dirty="0"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72679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419A1-5CAF-76A4-290C-6821D1B22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SQLi :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D2DA18-E440-E069-C1F2-A2245F1815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2" r="3839"/>
          <a:stretch/>
        </p:blipFill>
        <p:spPr>
          <a:xfrm>
            <a:off x="44971" y="1979352"/>
            <a:ext cx="5826803" cy="4588474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8D36E78-92EF-DF03-FAF9-457DE30E2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919" r="1919"/>
          <a:stretch/>
        </p:blipFill>
        <p:spPr>
          <a:xfrm>
            <a:off x="6215297" y="1904401"/>
            <a:ext cx="5976704" cy="458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89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D38EE57-B708-47C9-A4A4-E25F09FAB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A28182-58A5-4DBB-8F64-BD944BCA8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E4A9080E-7BA6-45FC-8677-8B9D5F4DA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2163D516-75D4-4DE0-AC27-63719125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E74A26A5-C23A-46D4-B0FF-155FB3834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id="{08E0243F-1062-43C6-AD04-130DFF668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4C5517B-1B0F-47AA-93A5-367189969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52071BB-1096-CFC6-0682-8C24CC95C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FFFFFF"/>
                </a:solidFill>
                <a:effectLst/>
                <a:latin typeface="Inter"/>
              </a:rPr>
              <a:t>SQLi : Prevention and Mitigation</a:t>
            </a:r>
            <a:br>
              <a:rPr lang="en-US" sz="4000" b="1" i="0" dirty="0">
                <a:solidFill>
                  <a:srgbClr val="FFFFFF"/>
                </a:solidFill>
                <a:effectLst/>
                <a:latin typeface="Inter"/>
              </a:rPr>
            </a:b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19368-BB4E-B366-F080-2B9EA674F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064" y="2314570"/>
            <a:ext cx="4053545" cy="356315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Inter"/>
              </a:rPr>
              <a:t>I</a:t>
            </a:r>
            <a:r>
              <a:rPr lang="en-US" sz="2400" b="0" i="0" dirty="0">
                <a:effectLst/>
                <a:latin typeface="Inter"/>
              </a:rPr>
              <a:t>nput validation (sanitization): the practice of writing code that can identify illegitimate user inputs</a:t>
            </a:r>
          </a:p>
          <a:p>
            <a:r>
              <a:rPr lang="en-US" sz="2400" dirty="0">
                <a:latin typeface="Inter"/>
              </a:rPr>
              <a:t>Parametrized queries</a:t>
            </a:r>
          </a:p>
          <a:p>
            <a:r>
              <a:rPr lang="en-US" sz="2400" dirty="0">
                <a:latin typeface="Inter"/>
              </a:rPr>
              <a:t>Web application firewall (WAF)</a:t>
            </a:r>
          </a:p>
          <a:p>
            <a:endParaRPr lang="en-US" sz="2400" dirty="0"/>
          </a:p>
        </p:txBody>
      </p:sp>
      <p:pic>
        <p:nvPicPr>
          <p:cNvPr id="6" name="Picture 5" descr="A diagram of a data flow&#10;&#10;Description automatically generated">
            <a:extLst>
              <a:ext uri="{FF2B5EF4-FFF2-40B4-BE49-F238E27FC236}">
                <a16:creationId xmlns:a16="http://schemas.microsoft.com/office/drawing/2014/main" id="{709BDF88-8D16-309C-F5F0-C1A85B686B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60"/>
          <a:stretch/>
        </p:blipFill>
        <p:spPr>
          <a:xfrm>
            <a:off x="5313690" y="3522686"/>
            <a:ext cx="6300594" cy="327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85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5" name="Rectangle 5140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E783998-4FD8-9F68-FA63-2BEB1B8A6A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2" b="2404"/>
          <a:stretch/>
        </p:blipFill>
        <p:spPr bwMode="auto">
          <a:xfrm>
            <a:off x="4983480" y="0"/>
            <a:ext cx="7208520" cy="6858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IIMS Delhi data breach">
            <a:extLst>
              <a:ext uri="{FF2B5EF4-FFF2-40B4-BE49-F238E27FC236}">
                <a16:creationId xmlns:a16="http://schemas.microsoft.com/office/drawing/2014/main" id="{15E555E8-A179-91E0-2304-8C73FF98C3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" t="17736" r="27193" b="15094"/>
          <a:stretch/>
        </p:blipFill>
        <p:spPr bwMode="auto">
          <a:xfrm>
            <a:off x="-3049" y="4160520"/>
            <a:ext cx="4986530" cy="271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chart">
            <a:extLst>
              <a:ext uri="{FF2B5EF4-FFF2-40B4-BE49-F238E27FC236}">
                <a16:creationId xmlns:a16="http://schemas.microsoft.com/office/drawing/2014/main" id="{E07B9E3B-5380-A50D-FCE0-B31370CF8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4980431" cy="439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9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E781A-9AF3-38B4-462A-5D13E1536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IT Data Security – Data Security Threats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FF27A-34DB-59D7-CF84-5067543EE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4756"/>
            <a:ext cx="4358640" cy="4594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Case Study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Air India :  Feb 2021, access to system for 22 days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personal details of about 4.5 million customers around the world were compromised (passport, credit card details, birth dates, name and ticket information)</a:t>
            </a:r>
          </a:p>
        </p:txBody>
      </p:sp>
      <p:pic>
        <p:nvPicPr>
          <p:cNvPr id="4100" name="Picture 4" descr="Data-breaches-India-2021">
            <a:extLst>
              <a:ext uri="{FF2B5EF4-FFF2-40B4-BE49-F238E27FC236}">
                <a16:creationId xmlns:a16="http://schemas.microsoft.com/office/drawing/2014/main" id="{9119ACB6-0D86-33A5-5524-93FB844952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8"/>
          <a:stretch/>
        </p:blipFill>
        <p:spPr bwMode="auto">
          <a:xfrm>
            <a:off x="6057595" y="1455204"/>
            <a:ext cx="5486400" cy="535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0622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19191</TotalTime>
  <Words>2998</Words>
  <Application>Microsoft Office PowerPoint</Application>
  <PresentationFormat>Widescreen</PresentationFormat>
  <Paragraphs>439</Paragraphs>
  <Slides>74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94" baseType="lpstr">
      <vt:lpstr>-apple-system</vt:lpstr>
      <vt:lpstr>Arial</vt:lpstr>
      <vt:lpstr>Arial</vt:lpstr>
      <vt:lpstr>Cabin-semi-bold</vt:lpstr>
      <vt:lpstr>Calibri</vt:lpstr>
      <vt:lpstr>Calibri Light</vt:lpstr>
      <vt:lpstr>dinpro</vt:lpstr>
      <vt:lpstr>inherit</vt:lpstr>
      <vt:lpstr>Inter</vt:lpstr>
      <vt:lpstr>Literata</vt:lpstr>
      <vt:lpstr>Mier B</vt:lpstr>
      <vt:lpstr>Muli</vt:lpstr>
      <vt:lpstr>MuseoSans</vt:lpstr>
      <vt:lpstr>Open Sans</vt:lpstr>
      <vt:lpstr>Roboto</vt:lpstr>
      <vt:lpstr>Source Sans Pro</vt:lpstr>
      <vt:lpstr>ubuntu</vt:lpstr>
      <vt:lpstr>urw-din</vt:lpstr>
      <vt:lpstr>Verdana</vt:lpstr>
      <vt:lpstr>Office Theme</vt:lpstr>
      <vt:lpstr> IT  Application and Data Security</vt:lpstr>
      <vt:lpstr>IT Application and Data Security </vt:lpstr>
      <vt:lpstr>Background</vt:lpstr>
      <vt:lpstr>Background</vt:lpstr>
      <vt:lpstr>Facts and Figures</vt:lpstr>
      <vt:lpstr>IT Data Security – Data Security Threats</vt:lpstr>
      <vt:lpstr>Data Breach</vt:lpstr>
      <vt:lpstr>PowerPoint Presentation</vt:lpstr>
      <vt:lpstr>IT Data Security – Data Security Threats</vt:lpstr>
      <vt:lpstr>Identity Theft</vt:lpstr>
      <vt:lpstr>Concepts of Identity</vt:lpstr>
      <vt:lpstr>State Identity Projects</vt:lpstr>
      <vt:lpstr>Identity Theft - Types</vt:lpstr>
      <vt:lpstr>Identity Theft: Tactics</vt:lpstr>
      <vt:lpstr>Identity Theft : Prevention</vt:lpstr>
      <vt:lpstr>Identity Theft : Legalities</vt:lpstr>
      <vt:lpstr>Bank Fraud</vt:lpstr>
      <vt:lpstr>Global Payment Methods</vt:lpstr>
      <vt:lpstr>Bank Fraud - Types</vt:lpstr>
      <vt:lpstr>Bank Fraud - Types</vt:lpstr>
      <vt:lpstr>Bank Frauds- Chip Card</vt:lpstr>
      <vt:lpstr>Bank Frauds: Prevention</vt:lpstr>
      <vt:lpstr>Bank Frauds: Prevention</vt:lpstr>
      <vt:lpstr>Malware</vt:lpstr>
      <vt:lpstr>Malware</vt:lpstr>
      <vt:lpstr>PowerPoint Presentation</vt:lpstr>
      <vt:lpstr>Malware: Virus</vt:lpstr>
      <vt:lpstr>Malware: Virus</vt:lpstr>
      <vt:lpstr>Malware: Virus</vt:lpstr>
      <vt:lpstr>Malware: Virus</vt:lpstr>
      <vt:lpstr>Malware: Virus</vt:lpstr>
      <vt:lpstr>Malware: Virus Prevention</vt:lpstr>
      <vt:lpstr>STUXNET  virus</vt:lpstr>
      <vt:lpstr>Malware: Worm</vt:lpstr>
      <vt:lpstr>Rabbits &amp; Bacteria</vt:lpstr>
      <vt:lpstr>Malware: Worm</vt:lpstr>
      <vt:lpstr>Malware: Worm Prevention</vt:lpstr>
      <vt:lpstr>Malware: Adware</vt:lpstr>
      <vt:lpstr>Malware: Adware Prevention</vt:lpstr>
      <vt:lpstr>Malware: Spyware</vt:lpstr>
      <vt:lpstr>Malware: Spyware</vt:lpstr>
      <vt:lpstr>Malware: Spyware</vt:lpstr>
      <vt:lpstr>Simple Keylogger</vt:lpstr>
      <vt:lpstr>Malware: Scareware</vt:lpstr>
      <vt:lpstr>Malware: Ransomware</vt:lpstr>
      <vt:lpstr>Malware: Ransomware</vt:lpstr>
      <vt:lpstr>PowerPoint Presentation</vt:lpstr>
      <vt:lpstr>Malware: Trojan</vt:lpstr>
      <vt:lpstr>Trojan Horse (Basics)</vt:lpstr>
      <vt:lpstr>Malware: Trojan</vt:lpstr>
      <vt:lpstr>Malware: Fileless</vt:lpstr>
      <vt:lpstr>Fileless Malware</vt:lpstr>
      <vt:lpstr>Netwalker</vt:lpstr>
      <vt:lpstr>Dumpster Diving</vt:lpstr>
      <vt:lpstr>Dumpster Diving :Precautions</vt:lpstr>
      <vt:lpstr>Phishing</vt:lpstr>
      <vt:lpstr>Phishing</vt:lpstr>
      <vt:lpstr>Phishing : Precautions </vt:lpstr>
      <vt:lpstr>Social Engineering</vt:lpstr>
      <vt:lpstr>Social Engineering: Recent</vt:lpstr>
      <vt:lpstr>Social Engineering : Techniques</vt:lpstr>
      <vt:lpstr>Denial-of-service (DoS) Attack</vt:lpstr>
      <vt:lpstr>DoS attack</vt:lpstr>
      <vt:lpstr>DoS attack </vt:lpstr>
      <vt:lpstr>DoS vs DDoS</vt:lpstr>
      <vt:lpstr>DoS Mitigation</vt:lpstr>
      <vt:lpstr>SQL Injection</vt:lpstr>
      <vt:lpstr>SQL Injection</vt:lpstr>
      <vt:lpstr>SQL Injection …</vt:lpstr>
      <vt:lpstr>SQL Injection…</vt:lpstr>
      <vt:lpstr>SQLi : Types</vt:lpstr>
      <vt:lpstr>SQLi: Types</vt:lpstr>
      <vt:lpstr>SQLi : Example</vt:lpstr>
      <vt:lpstr>SQLi : Prevention and Mitigation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IT  Application and Data Security</dc:title>
  <dc:creator>Gopal Singh Rawat</dc:creator>
  <cp:lastModifiedBy>Akshat Negi</cp:lastModifiedBy>
  <cp:revision>538</cp:revision>
  <dcterms:created xsi:type="dcterms:W3CDTF">2023-01-11T15:19:03Z</dcterms:created>
  <dcterms:modified xsi:type="dcterms:W3CDTF">2024-05-02T04:39:47Z</dcterms:modified>
</cp:coreProperties>
</file>